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</p:sldIdLst>
  <p:sldSz cx="26279475" cy="39600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327"/>
  </p:normalViewPr>
  <p:slideViewPr>
    <p:cSldViewPr snapToGrid="0" snapToObjects="1" showGuides="1">
      <p:cViewPr>
        <p:scale>
          <a:sx n="17" d="100"/>
          <a:sy n="17" d="100"/>
        </p:scale>
        <p:origin x="3704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70961" y="6480867"/>
            <a:ext cx="22337554" cy="13786732"/>
          </a:xfrm>
        </p:spPr>
        <p:txBody>
          <a:bodyPr anchor="b"/>
          <a:lstStyle>
            <a:lvl1pPr algn="ctr">
              <a:defRPr sz="1724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4935" y="20799268"/>
            <a:ext cx="19709606" cy="9560876"/>
          </a:xfrm>
        </p:spPr>
        <p:txBody>
          <a:bodyPr/>
          <a:lstStyle>
            <a:lvl1pPr marL="0" indent="0" algn="ctr">
              <a:buNone/>
              <a:defRPr sz="6898"/>
            </a:lvl1pPr>
            <a:lvl2pPr marL="1313993" indent="0" algn="ctr">
              <a:buNone/>
              <a:defRPr sz="5748"/>
            </a:lvl2pPr>
            <a:lvl3pPr marL="2627986" indent="0" algn="ctr">
              <a:buNone/>
              <a:defRPr sz="5173"/>
            </a:lvl3pPr>
            <a:lvl4pPr marL="3941978" indent="0" algn="ctr">
              <a:buNone/>
              <a:defRPr sz="4598"/>
            </a:lvl4pPr>
            <a:lvl5pPr marL="5255971" indent="0" algn="ctr">
              <a:buNone/>
              <a:defRPr sz="4598"/>
            </a:lvl5pPr>
            <a:lvl6pPr marL="6569964" indent="0" algn="ctr">
              <a:buNone/>
              <a:defRPr sz="4598"/>
            </a:lvl6pPr>
            <a:lvl7pPr marL="7883957" indent="0" algn="ctr">
              <a:buNone/>
              <a:defRPr sz="4598"/>
            </a:lvl7pPr>
            <a:lvl8pPr marL="9197950" indent="0" algn="ctr">
              <a:buNone/>
              <a:defRPr sz="4598"/>
            </a:lvl8pPr>
            <a:lvl9pPr marL="10511942" indent="0" algn="ctr">
              <a:buNone/>
              <a:defRPr sz="4598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50080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6460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806251" y="2108343"/>
            <a:ext cx="5666512" cy="3355932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06715" y="2108343"/>
            <a:ext cx="16671042" cy="3355932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3840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39975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028" y="9872559"/>
            <a:ext cx="22666047" cy="16472575"/>
          </a:xfrm>
        </p:spPr>
        <p:txBody>
          <a:bodyPr anchor="b"/>
          <a:lstStyle>
            <a:lvl1pPr>
              <a:defRPr sz="1724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3028" y="26500971"/>
            <a:ext cx="22666047" cy="8662538"/>
          </a:xfrm>
        </p:spPr>
        <p:txBody>
          <a:bodyPr/>
          <a:lstStyle>
            <a:lvl1pPr marL="0" indent="0">
              <a:buNone/>
              <a:defRPr sz="6898">
                <a:solidFill>
                  <a:schemeClr val="tx1"/>
                </a:solidFill>
              </a:defRPr>
            </a:lvl1pPr>
            <a:lvl2pPr marL="1313993" indent="0">
              <a:buNone/>
              <a:defRPr sz="5748">
                <a:solidFill>
                  <a:schemeClr val="tx1">
                    <a:tint val="75000"/>
                  </a:schemeClr>
                </a:solidFill>
              </a:defRPr>
            </a:lvl2pPr>
            <a:lvl3pPr marL="2627986" indent="0">
              <a:buNone/>
              <a:defRPr sz="5173">
                <a:solidFill>
                  <a:schemeClr val="tx1">
                    <a:tint val="75000"/>
                  </a:schemeClr>
                </a:solidFill>
              </a:defRPr>
            </a:lvl3pPr>
            <a:lvl4pPr marL="3941978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4pPr>
            <a:lvl5pPr marL="5255971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5pPr>
            <a:lvl6pPr marL="6569964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6pPr>
            <a:lvl7pPr marL="7883957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7pPr>
            <a:lvl8pPr marL="9197950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8pPr>
            <a:lvl9pPr marL="10511942" indent="0">
              <a:buNone/>
              <a:defRPr sz="45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004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6714" y="10541716"/>
            <a:ext cx="11168777" cy="251259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303984" y="10541716"/>
            <a:ext cx="11168777" cy="251259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6595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137" y="2108352"/>
            <a:ext cx="22666047" cy="7654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10140" y="9707549"/>
            <a:ext cx="11117448" cy="4757520"/>
          </a:xfrm>
        </p:spPr>
        <p:txBody>
          <a:bodyPr anchor="b"/>
          <a:lstStyle>
            <a:lvl1pPr marL="0" indent="0">
              <a:buNone/>
              <a:defRPr sz="6898" b="1"/>
            </a:lvl1pPr>
            <a:lvl2pPr marL="1313993" indent="0">
              <a:buNone/>
              <a:defRPr sz="5748" b="1"/>
            </a:lvl2pPr>
            <a:lvl3pPr marL="2627986" indent="0">
              <a:buNone/>
              <a:defRPr sz="5173" b="1"/>
            </a:lvl3pPr>
            <a:lvl4pPr marL="3941978" indent="0">
              <a:buNone/>
              <a:defRPr sz="4598" b="1"/>
            </a:lvl4pPr>
            <a:lvl5pPr marL="5255971" indent="0">
              <a:buNone/>
              <a:defRPr sz="4598" b="1"/>
            </a:lvl5pPr>
            <a:lvl6pPr marL="6569964" indent="0">
              <a:buNone/>
              <a:defRPr sz="4598" b="1"/>
            </a:lvl6pPr>
            <a:lvl7pPr marL="7883957" indent="0">
              <a:buNone/>
              <a:defRPr sz="4598" b="1"/>
            </a:lvl7pPr>
            <a:lvl8pPr marL="9197950" indent="0">
              <a:buNone/>
              <a:defRPr sz="4598" b="1"/>
            </a:lvl8pPr>
            <a:lvl9pPr marL="10511942" indent="0">
              <a:buNone/>
              <a:defRPr sz="4598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10140" y="14465069"/>
            <a:ext cx="11117448" cy="212759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303986" y="9707549"/>
            <a:ext cx="11172200" cy="4757520"/>
          </a:xfrm>
        </p:spPr>
        <p:txBody>
          <a:bodyPr anchor="b"/>
          <a:lstStyle>
            <a:lvl1pPr marL="0" indent="0">
              <a:buNone/>
              <a:defRPr sz="6898" b="1"/>
            </a:lvl1pPr>
            <a:lvl2pPr marL="1313993" indent="0">
              <a:buNone/>
              <a:defRPr sz="5748" b="1"/>
            </a:lvl2pPr>
            <a:lvl3pPr marL="2627986" indent="0">
              <a:buNone/>
              <a:defRPr sz="5173" b="1"/>
            </a:lvl3pPr>
            <a:lvl4pPr marL="3941978" indent="0">
              <a:buNone/>
              <a:defRPr sz="4598" b="1"/>
            </a:lvl4pPr>
            <a:lvl5pPr marL="5255971" indent="0">
              <a:buNone/>
              <a:defRPr sz="4598" b="1"/>
            </a:lvl5pPr>
            <a:lvl6pPr marL="6569964" indent="0">
              <a:buNone/>
              <a:defRPr sz="4598" b="1"/>
            </a:lvl6pPr>
            <a:lvl7pPr marL="7883957" indent="0">
              <a:buNone/>
              <a:defRPr sz="4598" b="1"/>
            </a:lvl7pPr>
            <a:lvl8pPr marL="9197950" indent="0">
              <a:buNone/>
              <a:defRPr sz="4598" b="1"/>
            </a:lvl8pPr>
            <a:lvl9pPr marL="10511942" indent="0">
              <a:buNone/>
              <a:defRPr sz="4598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303986" y="14465069"/>
            <a:ext cx="11172200" cy="2127593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4460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1820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3452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137" y="2640012"/>
            <a:ext cx="8475815" cy="9240044"/>
          </a:xfrm>
        </p:spPr>
        <p:txBody>
          <a:bodyPr anchor="b"/>
          <a:lstStyle>
            <a:lvl1pPr>
              <a:defRPr sz="919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2200" y="5701703"/>
            <a:ext cx="13303984" cy="28141800"/>
          </a:xfrm>
        </p:spPr>
        <p:txBody>
          <a:bodyPr/>
          <a:lstStyle>
            <a:lvl1pPr>
              <a:defRPr sz="9197"/>
            </a:lvl1pPr>
            <a:lvl2pPr>
              <a:defRPr sz="8047"/>
            </a:lvl2pPr>
            <a:lvl3pPr>
              <a:defRPr sz="6898"/>
            </a:lvl3pPr>
            <a:lvl4pPr>
              <a:defRPr sz="5748"/>
            </a:lvl4pPr>
            <a:lvl5pPr>
              <a:defRPr sz="5748"/>
            </a:lvl5pPr>
            <a:lvl6pPr>
              <a:defRPr sz="5748"/>
            </a:lvl6pPr>
            <a:lvl7pPr>
              <a:defRPr sz="5748"/>
            </a:lvl7pPr>
            <a:lvl8pPr>
              <a:defRPr sz="5748"/>
            </a:lvl8pPr>
            <a:lvl9pPr>
              <a:defRPr sz="5748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0137" y="11880056"/>
            <a:ext cx="8475815" cy="22009274"/>
          </a:xfrm>
        </p:spPr>
        <p:txBody>
          <a:bodyPr/>
          <a:lstStyle>
            <a:lvl1pPr marL="0" indent="0">
              <a:buNone/>
              <a:defRPr sz="4598"/>
            </a:lvl1pPr>
            <a:lvl2pPr marL="1313993" indent="0">
              <a:buNone/>
              <a:defRPr sz="4024"/>
            </a:lvl2pPr>
            <a:lvl3pPr marL="2627986" indent="0">
              <a:buNone/>
              <a:defRPr sz="3449"/>
            </a:lvl3pPr>
            <a:lvl4pPr marL="3941978" indent="0">
              <a:buNone/>
              <a:defRPr sz="2874"/>
            </a:lvl4pPr>
            <a:lvl5pPr marL="5255971" indent="0">
              <a:buNone/>
              <a:defRPr sz="2874"/>
            </a:lvl5pPr>
            <a:lvl6pPr marL="6569964" indent="0">
              <a:buNone/>
              <a:defRPr sz="2874"/>
            </a:lvl6pPr>
            <a:lvl7pPr marL="7883957" indent="0">
              <a:buNone/>
              <a:defRPr sz="2874"/>
            </a:lvl7pPr>
            <a:lvl8pPr marL="9197950" indent="0">
              <a:buNone/>
              <a:defRPr sz="2874"/>
            </a:lvl8pPr>
            <a:lvl9pPr marL="10511942" indent="0">
              <a:buNone/>
              <a:defRPr sz="287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764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0137" y="2640012"/>
            <a:ext cx="8475815" cy="9240044"/>
          </a:xfrm>
        </p:spPr>
        <p:txBody>
          <a:bodyPr anchor="b"/>
          <a:lstStyle>
            <a:lvl1pPr>
              <a:defRPr sz="919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172200" y="5701703"/>
            <a:ext cx="13303984" cy="28141800"/>
          </a:xfrm>
        </p:spPr>
        <p:txBody>
          <a:bodyPr anchor="t"/>
          <a:lstStyle>
            <a:lvl1pPr marL="0" indent="0">
              <a:buNone/>
              <a:defRPr sz="9197"/>
            </a:lvl1pPr>
            <a:lvl2pPr marL="1313993" indent="0">
              <a:buNone/>
              <a:defRPr sz="8047"/>
            </a:lvl2pPr>
            <a:lvl3pPr marL="2627986" indent="0">
              <a:buNone/>
              <a:defRPr sz="6898"/>
            </a:lvl3pPr>
            <a:lvl4pPr marL="3941978" indent="0">
              <a:buNone/>
              <a:defRPr sz="5748"/>
            </a:lvl4pPr>
            <a:lvl5pPr marL="5255971" indent="0">
              <a:buNone/>
              <a:defRPr sz="5748"/>
            </a:lvl5pPr>
            <a:lvl6pPr marL="6569964" indent="0">
              <a:buNone/>
              <a:defRPr sz="5748"/>
            </a:lvl6pPr>
            <a:lvl7pPr marL="7883957" indent="0">
              <a:buNone/>
              <a:defRPr sz="5748"/>
            </a:lvl7pPr>
            <a:lvl8pPr marL="9197950" indent="0">
              <a:buNone/>
              <a:defRPr sz="5748"/>
            </a:lvl8pPr>
            <a:lvl9pPr marL="10511942" indent="0">
              <a:buNone/>
              <a:defRPr sz="5748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10137" y="11880056"/>
            <a:ext cx="8475815" cy="22009274"/>
          </a:xfrm>
        </p:spPr>
        <p:txBody>
          <a:bodyPr/>
          <a:lstStyle>
            <a:lvl1pPr marL="0" indent="0">
              <a:buNone/>
              <a:defRPr sz="4598"/>
            </a:lvl1pPr>
            <a:lvl2pPr marL="1313993" indent="0">
              <a:buNone/>
              <a:defRPr sz="4024"/>
            </a:lvl2pPr>
            <a:lvl3pPr marL="2627986" indent="0">
              <a:buNone/>
              <a:defRPr sz="3449"/>
            </a:lvl3pPr>
            <a:lvl4pPr marL="3941978" indent="0">
              <a:buNone/>
              <a:defRPr sz="2874"/>
            </a:lvl4pPr>
            <a:lvl5pPr marL="5255971" indent="0">
              <a:buNone/>
              <a:defRPr sz="2874"/>
            </a:lvl5pPr>
            <a:lvl6pPr marL="6569964" indent="0">
              <a:buNone/>
              <a:defRPr sz="2874"/>
            </a:lvl6pPr>
            <a:lvl7pPr marL="7883957" indent="0">
              <a:buNone/>
              <a:defRPr sz="2874"/>
            </a:lvl7pPr>
            <a:lvl8pPr marL="9197950" indent="0">
              <a:buNone/>
              <a:defRPr sz="2874"/>
            </a:lvl8pPr>
            <a:lvl9pPr marL="10511942" indent="0">
              <a:buNone/>
              <a:defRPr sz="287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9833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06714" y="2108352"/>
            <a:ext cx="22666047" cy="7654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6714" y="10541716"/>
            <a:ext cx="22666047" cy="25125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06714" y="36703516"/>
            <a:ext cx="5912882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CDAFD-57D8-2244-9354-2B4D3D9F9630}" type="datetimeFigureOut">
              <a:rPr kumimoji="1" lang="zh-CN" altLang="en-US" smtClean="0"/>
              <a:t>2023/1/30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705076" y="36703516"/>
            <a:ext cx="8869323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8559879" y="36703516"/>
            <a:ext cx="5912882" cy="21083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BA914-86B1-BC47-9EC1-495A7A6873A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5736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627986" rtl="0" eaLnBrk="1" latinLnBrk="0" hangingPunct="1">
        <a:lnSpc>
          <a:spcPct val="90000"/>
        </a:lnSpc>
        <a:spcBef>
          <a:spcPct val="0"/>
        </a:spcBef>
        <a:buNone/>
        <a:defRPr sz="126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56996" indent="-656996" algn="l" defTabSz="2627986" rtl="0" eaLnBrk="1" latinLnBrk="0" hangingPunct="1">
        <a:lnSpc>
          <a:spcPct val="90000"/>
        </a:lnSpc>
        <a:spcBef>
          <a:spcPts val="2874"/>
        </a:spcBef>
        <a:buFont typeface="Arial" panose="020B0604020202020204" pitchFamily="34" charset="0"/>
        <a:buChar char="•"/>
        <a:defRPr sz="8047" kern="1200">
          <a:solidFill>
            <a:schemeClr val="tx1"/>
          </a:solidFill>
          <a:latin typeface="+mn-lt"/>
          <a:ea typeface="+mn-ea"/>
          <a:cs typeface="+mn-cs"/>
        </a:defRPr>
      </a:lvl1pPr>
      <a:lvl2pPr marL="1970989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6898" kern="1200">
          <a:solidFill>
            <a:schemeClr val="tx1"/>
          </a:solidFill>
          <a:latin typeface="+mn-lt"/>
          <a:ea typeface="+mn-ea"/>
          <a:cs typeface="+mn-cs"/>
        </a:defRPr>
      </a:lvl2pPr>
      <a:lvl3pPr marL="3284982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748" kern="1200">
          <a:solidFill>
            <a:schemeClr val="tx1"/>
          </a:solidFill>
          <a:latin typeface="+mn-lt"/>
          <a:ea typeface="+mn-ea"/>
          <a:cs typeface="+mn-cs"/>
        </a:defRPr>
      </a:lvl3pPr>
      <a:lvl4pPr marL="4598975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4pPr>
      <a:lvl5pPr marL="5912968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5pPr>
      <a:lvl6pPr marL="7226960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6pPr>
      <a:lvl7pPr marL="8540953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7pPr>
      <a:lvl8pPr marL="9854946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8pPr>
      <a:lvl9pPr marL="11168939" indent="-656996" algn="l" defTabSz="2627986" rtl="0" eaLnBrk="1" latinLnBrk="0" hangingPunct="1">
        <a:lnSpc>
          <a:spcPct val="90000"/>
        </a:lnSpc>
        <a:spcBef>
          <a:spcPts val="1437"/>
        </a:spcBef>
        <a:buFont typeface="Arial" panose="020B0604020202020204" pitchFamily="34" charset="0"/>
        <a:buChar char="•"/>
        <a:defRPr sz="51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1pPr>
      <a:lvl2pPr marL="1313993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2pPr>
      <a:lvl3pPr marL="2627986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3pPr>
      <a:lvl4pPr marL="3941978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4pPr>
      <a:lvl5pPr marL="5255971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5pPr>
      <a:lvl6pPr marL="6569964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6pPr>
      <a:lvl7pPr marL="7883957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7pPr>
      <a:lvl8pPr marL="9197950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8pPr>
      <a:lvl9pPr marL="10511942" algn="l" defTabSz="2627986" rtl="0" eaLnBrk="1" latinLnBrk="0" hangingPunct="1">
        <a:defRPr sz="51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4.png"/><Relationship Id="rId26" Type="http://schemas.openxmlformats.org/officeDocument/2006/relationships/image" Target="../media/image22.png"/><Relationship Id="rId39" Type="http://schemas.microsoft.com/office/2007/relationships/hdphoto" Target="../media/hdphoto5.wdp"/><Relationship Id="rId21" Type="http://schemas.openxmlformats.org/officeDocument/2006/relationships/image" Target="../media/image17.png"/><Relationship Id="rId34" Type="http://schemas.openxmlformats.org/officeDocument/2006/relationships/image" Target="../media/image30.png"/><Relationship Id="rId42" Type="http://schemas.openxmlformats.org/officeDocument/2006/relationships/image" Target="../media/image36.png"/><Relationship Id="rId47" Type="http://schemas.openxmlformats.org/officeDocument/2006/relationships/image" Target="../media/image41.png"/><Relationship Id="rId50" Type="http://schemas.openxmlformats.org/officeDocument/2006/relationships/image" Target="../media/image43.png"/><Relationship Id="rId55" Type="http://schemas.microsoft.com/office/2007/relationships/hdphoto" Target="../media/hdphoto9.wdp"/><Relationship Id="rId63" Type="http://schemas.openxmlformats.org/officeDocument/2006/relationships/image" Target="../media/image51.jpeg"/><Relationship Id="rId7" Type="http://schemas.openxmlformats.org/officeDocument/2006/relationships/image" Target="../media/image5.tiff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29" Type="http://schemas.openxmlformats.org/officeDocument/2006/relationships/image" Target="../media/image25.png"/><Relationship Id="rId11" Type="http://schemas.openxmlformats.org/officeDocument/2006/relationships/image" Target="../media/image9.png"/><Relationship Id="rId24" Type="http://schemas.openxmlformats.org/officeDocument/2006/relationships/image" Target="../media/image20.png"/><Relationship Id="rId32" Type="http://schemas.openxmlformats.org/officeDocument/2006/relationships/image" Target="../media/image28.png"/><Relationship Id="rId37" Type="http://schemas.microsoft.com/office/2007/relationships/hdphoto" Target="../media/hdphoto4.wdp"/><Relationship Id="rId40" Type="http://schemas.openxmlformats.org/officeDocument/2006/relationships/image" Target="../media/image34.tiff"/><Relationship Id="rId45" Type="http://schemas.openxmlformats.org/officeDocument/2006/relationships/image" Target="../media/image39.png"/><Relationship Id="rId53" Type="http://schemas.microsoft.com/office/2007/relationships/hdphoto" Target="../media/hdphoto8.wdp"/><Relationship Id="rId58" Type="http://schemas.openxmlformats.org/officeDocument/2006/relationships/image" Target="../media/image48.png"/><Relationship Id="rId5" Type="http://schemas.openxmlformats.org/officeDocument/2006/relationships/image" Target="../media/image3.png"/><Relationship Id="rId61" Type="http://schemas.microsoft.com/office/2007/relationships/hdphoto" Target="../media/hdphoto11.wdp"/><Relationship Id="rId19" Type="http://schemas.openxmlformats.org/officeDocument/2006/relationships/image" Target="../media/image15.png"/><Relationship Id="rId14" Type="http://schemas.openxmlformats.org/officeDocument/2006/relationships/image" Target="../media/image11.png"/><Relationship Id="rId22" Type="http://schemas.openxmlformats.org/officeDocument/2006/relationships/image" Target="../media/image18.png"/><Relationship Id="rId27" Type="http://schemas.openxmlformats.org/officeDocument/2006/relationships/image" Target="../media/image23.png"/><Relationship Id="rId30" Type="http://schemas.openxmlformats.org/officeDocument/2006/relationships/image" Target="../media/image26.png"/><Relationship Id="rId35" Type="http://schemas.openxmlformats.org/officeDocument/2006/relationships/image" Target="../media/image31.png"/><Relationship Id="rId43" Type="http://schemas.openxmlformats.org/officeDocument/2006/relationships/image" Target="../media/image37.png"/><Relationship Id="rId48" Type="http://schemas.openxmlformats.org/officeDocument/2006/relationships/image" Target="../media/image42.png"/><Relationship Id="rId56" Type="http://schemas.openxmlformats.org/officeDocument/2006/relationships/image" Target="../media/image46.tiff"/><Relationship Id="rId8" Type="http://schemas.openxmlformats.org/officeDocument/2006/relationships/image" Target="../media/image6.png"/><Relationship Id="rId51" Type="http://schemas.microsoft.com/office/2007/relationships/hdphoto" Target="../media/hdphoto7.wdp"/><Relationship Id="rId3" Type="http://schemas.microsoft.com/office/2007/relationships/hdphoto" Target="../media/hdphoto1.wdp"/><Relationship Id="rId12" Type="http://schemas.microsoft.com/office/2007/relationships/hdphoto" Target="../media/hdphoto2.wdp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3.png"/><Relationship Id="rId46" Type="http://schemas.openxmlformats.org/officeDocument/2006/relationships/image" Target="../media/image40.png"/><Relationship Id="rId59" Type="http://schemas.microsoft.com/office/2007/relationships/hdphoto" Target="../media/hdphoto10.wdp"/><Relationship Id="rId20" Type="http://schemas.openxmlformats.org/officeDocument/2006/relationships/image" Target="../media/image16.png"/><Relationship Id="rId41" Type="http://schemas.openxmlformats.org/officeDocument/2006/relationships/image" Target="../media/image35.tiff"/><Relationship Id="rId54" Type="http://schemas.openxmlformats.org/officeDocument/2006/relationships/image" Target="../media/image45.png"/><Relationship Id="rId6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5" Type="http://schemas.microsoft.com/office/2007/relationships/hdphoto" Target="../media/hdphoto3.wdp"/><Relationship Id="rId23" Type="http://schemas.openxmlformats.org/officeDocument/2006/relationships/image" Target="../media/image19.png"/><Relationship Id="rId28" Type="http://schemas.openxmlformats.org/officeDocument/2006/relationships/image" Target="../media/image24.png"/><Relationship Id="rId36" Type="http://schemas.openxmlformats.org/officeDocument/2006/relationships/image" Target="../media/image32.png"/><Relationship Id="rId49" Type="http://schemas.microsoft.com/office/2007/relationships/hdphoto" Target="../media/hdphoto6.wdp"/><Relationship Id="rId57" Type="http://schemas.openxmlformats.org/officeDocument/2006/relationships/image" Target="../media/image47.png"/><Relationship Id="rId10" Type="http://schemas.openxmlformats.org/officeDocument/2006/relationships/image" Target="../media/image8.png"/><Relationship Id="rId31" Type="http://schemas.openxmlformats.org/officeDocument/2006/relationships/image" Target="../media/image27.png"/><Relationship Id="rId44" Type="http://schemas.openxmlformats.org/officeDocument/2006/relationships/image" Target="../media/image38.png"/><Relationship Id="rId52" Type="http://schemas.openxmlformats.org/officeDocument/2006/relationships/image" Target="../media/image44.png"/><Relationship Id="rId60" Type="http://schemas.openxmlformats.org/officeDocument/2006/relationships/image" Target="../media/image49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CF6DB748-F649-6D48-957D-5403D032279D}"/>
              </a:ext>
            </a:extLst>
          </p:cNvPr>
          <p:cNvGrpSpPr/>
          <p:nvPr/>
        </p:nvGrpSpPr>
        <p:grpSpPr>
          <a:xfrm>
            <a:off x="588610" y="29599478"/>
            <a:ext cx="15850329" cy="8215569"/>
            <a:chOff x="261475" y="28895378"/>
            <a:chExt cx="11532328" cy="5717328"/>
          </a:xfrm>
        </p:grpSpPr>
        <p:pic>
          <p:nvPicPr>
            <p:cNvPr id="7" name="Picture 52">
              <a:extLst>
                <a:ext uri="{FF2B5EF4-FFF2-40B4-BE49-F238E27FC236}">
                  <a16:creationId xmlns:a16="http://schemas.microsoft.com/office/drawing/2014/main" id="{B5FC3542-4CEB-C84D-9255-C48F64C93780}"/>
                </a:ext>
              </a:extLst>
            </p:cNvPr>
            <p:cNvPicPr/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80000"/>
                      </a14:imgEffect>
                    </a14:imgLayer>
                  </a14:imgProps>
                </a:ext>
              </a:extLst>
            </a:blip>
            <a:srcRect l="39709" t="37577" r="33630" b="35511"/>
            <a:stretch>
              <a:fillRect/>
            </a:stretch>
          </p:blipFill>
          <p:spPr>
            <a:xfrm>
              <a:off x="792290" y="32107140"/>
              <a:ext cx="2619275" cy="2505290"/>
            </a:xfrm>
            <a:prstGeom prst="rect">
              <a:avLst/>
            </a:prstGeom>
          </p:spPr>
        </p:pic>
        <p:pic>
          <p:nvPicPr>
            <p:cNvPr id="8" name="Picture 22">
              <a:extLst>
                <a:ext uri="{FF2B5EF4-FFF2-40B4-BE49-F238E27FC236}">
                  <a16:creationId xmlns:a16="http://schemas.microsoft.com/office/drawing/2014/main" id="{8F5B6E89-986D-924C-A5E9-797FBD60F482}"/>
                </a:ext>
              </a:extLst>
            </p:cNvPr>
            <p:cNvPicPr/>
            <p:nvPr/>
          </p:nvPicPr>
          <p:blipFill rotWithShape="1">
            <a:blip r:embed="rId4"/>
            <a:srcRect l="26951" t="23065" r="27324" b="31739"/>
            <a:stretch>
              <a:fillRect/>
            </a:stretch>
          </p:blipFill>
          <p:spPr>
            <a:xfrm>
              <a:off x="792000" y="29556450"/>
              <a:ext cx="2619275" cy="2505290"/>
            </a:xfrm>
            <a:prstGeom prst="rect">
              <a:avLst/>
            </a:prstGeom>
          </p:spPr>
        </p:pic>
        <p:pic>
          <p:nvPicPr>
            <p:cNvPr id="9" name="Picture 38">
              <a:extLst>
                <a:ext uri="{FF2B5EF4-FFF2-40B4-BE49-F238E27FC236}">
                  <a16:creationId xmlns:a16="http://schemas.microsoft.com/office/drawing/2014/main" id="{0FA5032F-D3B2-D14C-AD41-2CB460D477BC}"/>
                </a:ext>
              </a:extLst>
            </p:cNvPr>
            <p:cNvPicPr/>
            <p:nvPr/>
          </p:nvPicPr>
          <p:blipFill rotWithShape="1">
            <a:blip r:embed="rId5"/>
            <a:srcRect l="33789" t="32284" r="33245" b="35606"/>
            <a:stretch>
              <a:fillRect/>
            </a:stretch>
          </p:blipFill>
          <p:spPr>
            <a:xfrm>
              <a:off x="3456000" y="29556450"/>
              <a:ext cx="2619275" cy="2505290"/>
            </a:xfrm>
            <a:prstGeom prst="rect">
              <a:avLst/>
            </a:prstGeom>
          </p:spPr>
        </p:pic>
        <p:pic>
          <p:nvPicPr>
            <p:cNvPr id="10" name="Picture 50">
              <a:extLst>
                <a:ext uri="{FF2B5EF4-FFF2-40B4-BE49-F238E27FC236}">
                  <a16:creationId xmlns:a16="http://schemas.microsoft.com/office/drawing/2014/main" id="{A199181D-17E8-CE4E-BA7B-486CE1B2383B}"/>
                </a:ext>
              </a:extLst>
            </p:cNvPr>
            <p:cNvPicPr/>
            <p:nvPr/>
          </p:nvPicPr>
          <p:blipFill rotWithShape="1">
            <a:blip r:embed="rId6"/>
            <a:srcRect l="32074" t="32784" r="24213" b="23340"/>
            <a:stretch>
              <a:fillRect/>
            </a:stretch>
          </p:blipFill>
          <p:spPr>
            <a:xfrm rot="10800000">
              <a:off x="6102546" y="29551462"/>
              <a:ext cx="2619275" cy="2505290"/>
            </a:xfrm>
            <a:prstGeom prst="rect">
              <a:avLst/>
            </a:prstGeom>
          </p:spPr>
        </p:pic>
        <p:pic>
          <p:nvPicPr>
            <p:cNvPr id="11" name="Picture 53">
              <a:extLst>
                <a:ext uri="{FF2B5EF4-FFF2-40B4-BE49-F238E27FC236}">
                  <a16:creationId xmlns:a16="http://schemas.microsoft.com/office/drawing/2014/main" id="{EB6501A6-11F1-784A-A0AB-13D1D5D9256F}"/>
                </a:ext>
              </a:extLst>
            </p:cNvPr>
            <p:cNvPicPr/>
            <p:nvPr/>
          </p:nvPicPr>
          <p:blipFill rotWithShape="1">
            <a:blip r:embed="rId7"/>
            <a:srcRect l="30509" t="29703" r="32242" b="33299"/>
            <a:stretch>
              <a:fillRect/>
            </a:stretch>
          </p:blipFill>
          <p:spPr>
            <a:xfrm rot="5400000">
              <a:off x="8831496" y="29499458"/>
              <a:ext cx="2505290" cy="2619275"/>
            </a:xfrm>
            <a:prstGeom prst="rect">
              <a:avLst/>
            </a:prstGeom>
          </p:spPr>
        </p:pic>
        <p:pic>
          <p:nvPicPr>
            <p:cNvPr id="12" name="Picture 54">
              <a:extLst>
                <a:ext uri="{FF2B5EF4-FFF2-40B4-BE49-F238E27FC236}">
                  <a16:creationId xmlns:a16="http://schemas.microsoft.com/office/drawing/2014/main" id="{8868564D-4A21-484C-BDB1-8ADAF2A16C71}"/>
                </a:ext>
              </a:extLst>
            </p:cNvPr>
            <p:cNvPicPr/>
            <p:nvPr/>
          </p:nvPicPr>
          <p:blipFill rotWithShape="1">
            <a:blip r:embed="rId8"/>
            <a:srcRect l="35439" t="34524" r="33376" b="33762"/>
            <a:stretch>
              <a:fillRect/>
            </a:stretch>
          </p:blipFill>
          <p:spPr>
            <a:xfrm>
              <a:off x="3455961" y="32107140"/>
              <a:ext cx="2619275" cy="2505290"/>
            </a:xfrm>
            <a:prstGeom prst="rect">
              <a:avLst/>
            </a:prstGeom>
          </p:spPr>
        </p:pic>
        <p:pic>
          <p:nvPicPr>
            <p:cNvPr id="13" name="Picture 55">
              <a:extLst>
                <a:ext uri="{FF2B5EF4-FFF2-40B4-BE49-F238E27FC236}">
                  <a16:creationId xmlns:a16="http://schemas.microsoft.com/office/drawing/2014/main" id="{E65735DF-3828-4741-8A34-533C75D596A4}"/>
                </a:ext>
              </a:extLst>
            </p:cNvPr>
            <p:cNvPicPr/>
            <p:nvPr/>
          </p:nvPicPr>
          <p:blipFill rotWithShape="1">
            <a:blip r:embed="rId9"/>
            <a:srcRect l="7984" t="14550" r="19857" b="12559"/>
            <a:stretch>
              <a:fillRect/>
            </a:stretch>
          </p:blipFill>
          <p:spPr>
            <a:xfrm>
              <a:off x="8774795" y="32094053"/>
              <a:ext cx="2619275" cy="2505290"/>
            </a:xfrm>
            <a:prstGeom prst="rect">
              <a:avLst/>
            </a:prstGeom>
          </p:spPr>
        </p:pic>
        <p:pic>
          <p:nvPicPr>
            <p:cNvPr id="14" name="Picture 3">
              <a:extLst>
                <a:ext uri="{FF2B5EF4-FFF2-40B4-BE49-F238E27FC236}">
                  <a16:creationId xmlns:a16="http://schemas.microsoft.com/office/drawing/2014/main" id="{50AB4ABC-C642-0143-AA55-F49ED3F6FA93}"/>
                </a:ext>
              </a:extLst>
            </p:cNvPr>
            <p:cNvPicPr/>
            <p:nvPr/>
          </p:nvPicPr>
          <p:blipFill rotWithShape="1">
            <a:blip r:embed="rId10"/>
            <a:srcRect l="33166" t="27820" r="23207" b="30494"/>
            <a:stretch/>
          </p:blipFill>
          <p:spPr>
            <a:xfrm>
              <a:off x="6102837" y="32094053"/>
              <a:ext cx="2619275" cy="2505290"/>
            </a:xfrm>
            <a:prstGeom prst="rect">
              <a:avLst/>
            </a:prstGeom>
          </p:spPr>
        </p:pic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28B95D86-495E-2A49-AABA-6253782387FE}"/>
                </a:ext>
              </a:extLst>
            </p:cNvPr>
            <p:cNvSpPr txBox="1"/>
            <p:nvPr/>
          </p:nvSpPr>
          <p:spPr>
            <a:xfrm>
              <a:off x="792000" y="28967891"/>
              <a:ext cx="2592000" cy="40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Leptotene</a:t>
              </a:r>
            </a:p>
          </p:txBody>
        </p:sp>
        <p:sp>
          <p:nvSpPr>
            <p:cNvPr id="16" name="TextBox 26">
              <a:extLst>
                <a:ext uri="{FF2B5EF4-FFF2-40B4-BE49-F238E27FC236}">
                  <a16:creationId xmlns:a16="http://schemas.microsoft.com/office/drawing/2014/main" id="{1DCCF2D0-E885-EE42-BDD3-0B8F0BC8375C}"/>
                </a:ext>
              </a:extLst>
            </p:cNvPr>
            <p:cNvSpPr txBox="1"/>
            <p:nvPr/>
          </p:nvSpPr>
          <p:spPr>
            <a:xfrm>
              <a:off x="3456000" y="28967891"/>
              <a:ext cx="2592000" cy="40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Zygotene</a:t>
              </a:r>
            </a:p>
          </p:txBody>
        </p:sp>
        <p:sp>
          <p:nvSpPr>
            <p:cNvPr id="17" name="TextBox 27">
              <a:extLst>
                <a:ext uri="{FF2B5EF4-FFF2-40B4-BE49-F238E27FC236}">
                  <a16:creationId xmlns:a16="http://schemas.microsoft.com/office/drawing/2014/main" id="{03A50C17-D5AE-794F-8AB1-EF331A8E30C8}"/>
                </a:ext>
              </a:extLst>
            </p:cNvPr>
            <p:cNvSpPr txBox="1"/>
            <p:nvPr/>
          </p:nvSpPr>
          <p:spPr>
            <a:xfrm>
              <a:off x="6120000" y="28967891"/>
              <a:ext cx="2592000" cy="40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Pachytene</a:t>
              </a:r>
            </a:p>
          </p:txBody>
        </p:sp>
        <p:sp>
          <p:nvSpPr>
            <p:cNvPr id="18" name="TextBox 28">
              <a:extLst>
                <a:ext uri="{FF2B5EF4-FFF2-40B4-BE49-F238E27FC236}">
                  <a16:creationId xmlns:a16="http://schemas.microsoft.com/office/drawing/2014/main" id="{F24A7AF1-6AE1-6247-A025-BF3E8EE8A8D6}"/>
                </a:ext>
              </a:extLst>
            </p:cNvPr>
            <p:cNvSpPr txBox="1"/>
            <p:nvPr/>
          </p:nvSpPr>
          <p:spPr>
            <a:xfrm>
              <a:off x="8802069" y="28967891"/>
              <a:ext cx="2592000" cy="406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Diplotene</a:t>
              </a:r>
            </a:p>
          </p:txBody>
        </p:sp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19361772-797B-B64F-8A33-9E1800EA3F4D}"/>
                </a:ext>
              </a:extLst>
            </p:cNvPr>
            <p:cNvSpPr txBox="1"/>
            <p:nvPr/>
          </p:nvSpPr>
          <p:spPr>
            <a:xfrm rot="5400000">
              <a:off x="10134470" y="31987995"/>
              <a:ext cx="2893198" cy="42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3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γ</a:t>
              </a:r>
              <a:r>
                <a:rPr lang="en-US" sz="3200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H2ax </a:t>
              </a:r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/ </a:t>
              </a:r>
              <a:r>
                <a:rPr lang="en-US" sz="3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Sycp3</a:t>
              </a:r>
            </a:p>
          </p:txBody>
        </p:sp>
        <p:cxnSp>
          <p:nvCxnSpPr>
            <p:cNvPr id="20" name="Straight Connector 48">
              <a:extLst>
                <a:ext uri="{FF2B5EF4-FFF2-40B4-BE49-F238E27FC236}">
                  <a16:creationId xmlns:a16="http://schemas.microsoft.com/office/drawing/2014/main" id="{57CB9356-4DCA-B848-8A7B-690F76A0706B}"/>
                </a:ext>
              </a:extLst>
            </p:cNvPr>
            <p:cNvCxnSpPr/>
            <p:nvPr/>
          </p:nvCxnSpPr>
          <p:spPr>
            <a:xfrm>
              <a:off x="792212" y="29412450"/>
              <a:ext cx="1058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16">
              <a:extLst>
                <a:ext uri="{FF2B5EF4-FFF2-40B4-BE49-F238E27FC236}">
                  <a16:creationId xmlns:a16="http://schemas.microsoft.com/office/drawing/2014/main" id="{983E4355-BFD2-6042-B9FD-4BFAC0B6B380}"/>
                </a:ext>
              </a:extLst>
            </p:cNvPr>
            <p:cNvCxnSpPr>
              <a:cxnSpLocks/>
            </p:cNvCxnSpPr>
            <p:nvPr/>
          </p:nvCxnSpPr>
          <p:spPr>
            <a:xfrm>
              <a:off x="653848" y="29551457"/>
              <a:ext cx="0" cy="245545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17">
              <a:extLst>
                <a:ext uri="{FF2B5EF4-FFF2-40B4-BE49-F238E27FC236}">
                  <a16:creationId xmlns:a16="http://schemas.microsoft.com/office/drawing/2014/main" id="{E8340D4E-1329-2641-B796-82B173250654}"/>
                </a:ext>
              </a:extLst>
            </p:cNvPr>
            <p:cNvCxnSpPr>
              <a:cxnSpLocks/>
            </p:cNvCxnSpPr>
            <p:nvPr/>
          </p:nvCxnSpPr>
          <p:spPr>
            <a:xfrm>
              <a:off x="653848" y="32157522"/>
              <a:ext cx="0" cy="24551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9">
              <a:extLst>
                <a:ext uri="{FF2B5EF4-FFF2-40B4-BE49-F238E27FC236}">
                  <a16:creationId xmlns:a16="http://schemas.microsoft.com/office/drawing/2014/main" id="{BAFAE0C6-CC9C-AB4A-9817-1178E6F02F0E}"/>
                </a:ext>
              </a:extLst>
            </p:cNvPr>
            <p:cNvSpPr txBox="1"/>
            <p:nvPr/>
          </p:nvSpPr>
          <p:spPr>
            <a:xfrm rot="16200000">
              <a:off x="-375236" y="33197641"/>
              <a:ext cx="1804698" cy="42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kumimoji="1" lang="en-US" altLang="zh-CN" sz="32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-/-</a:t>
              </a:r>
              <a:endParaRPr kumimoji="1" lang="zh-CN" altLang="en-US" sz="32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19">
              <a:extLst>
                <a:ext uri="{FF2B5EF4-FFF2-40B4-BE49-F238E27FC236}">
                  <a16:creationId xmlns:a16="http://schemas.microsoft.com/office/drawing/2014/main" id="{A186D1DE-C2AB-8340-A3BE-CCDBF9FDB7B1}"/>
                </a:ext>
              </a:extLst>
            </p:cNvPr>
            <p:cNvSpPr txBox="1"/>
            <p:nvPr/>
          </p:nvSpPr>
          <p:spPr>
            <a:xfrm rot="16200000">
              <a:off x="-400552" y="30558567"/>
              <a:ext cx="1838354" cy="425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kumimoji="1" lang="en-US" altLang="zh-CN" sz="32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+/-</a:t>
              </a:r>
              <a:endParaRPr kumimoji="1" lang="zh-CN" altLang="en-US" sz="32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5" name="TextBox 188">
              <a:extLst>
                <a:ext uri="{FF2B5EF4-FFF2-40B4-BE49-F238E27FC236}">
                  <a16:creationId xmlns:a16="http://schemas.microsoft.com/office/drawing/2014/main" id="{8249A999-47D7-CC46-8C77-795026F2AAE9}"/>
                </a:ext>
              </a:extLst>
            </p:cNvPr>
            <p:cNvSpPr txBox="1"/>
            <p:nvPr/>
          </p:nvSpPr>
          <p:spPr>
            <a:xfrm>
              <a:off x="261475" y="28895378"/>
              <a:ext cx="1030823" cy="449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O</a:t>
              </a:r>
            </a:p>
          </p:txBody>
        </p:sp>
        <p:cxnSp>
          <p:nvCxnSpPr>
            <p:cNvPr id="26" name="直线连接符 78">
              <a:extLst>
                <a:ext uri="{FF2B5EF4-FFF2-40B4-BE49-F238E27FC236}">
                  <a16:creationId xmlns:a16="http://schemas.microsoft.com/office/drawing/2014/main" id="{82087AEA-A827-6F42-B940-F5AC39B74FCF}"/>
                </a:ext>
              </a:extLst>
            </p:cNvPr>
            <p:cNvCxnSpPr>
              <a:cxnSpLocks/>
            </p:cNvCxnSpPr>
            <p:nvPr/>
          </p:nvCxnSpPr>
          <p:spPr>
            <a:xfrm>
              <a:off x="10712983" y="34412259"/>
              <a:ext cx="523913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4FDF35-2964-C047-9F15-18227ED33CA9}"/>
              </a:ext>
            </a:extLst>
          </p:cNvPr>
          <p:cNvGrpSpPr/>
          <p:nvPr/>
        </p:nvGrpSpPr>
        <p:grpSpPr>
          <a:xfrm>
            <a:off x="514402" y="18472947"/>
            <a:ext cx="25460273" cy="11062505"/>
            <a:chOff x="248104" y="19296038"/>
            <a:chExt cx="25460273" cy="11062505"/>
          </a:xfrm>
        </p:grpSpPr>
        <p:sp>
          <p:nvSpPr>
            <p:cNvPr id="28" name="TextBox 610">
              <a:extLst>
                <a:ext uri="{FF2B5EF4-FFF2-40B4-BE49-F238E27FC236}">
                  <a16:creationId xmlns:a16="http://schemas.microsoft.com/office/drawing/2014/main" id="{DE5AB8AB-8802-8445-B229-C95238C02489}"/>
                </a:ext>
              </a:extLst>
            </p:cNvPr>
            <p:cNvSpPr txBox="1"/>
            <p:nvPr/>
          </p:nvSpPr>
          <p:spPr>
            <a:xfrm>
              <a:off x="13740457" y="20853018"/>
              <a:ext cx="11498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9" name="图片 8">
              <a:extLst>
                <a:ext uri="{FF2B5EF4-FFF2-40B4-BE49-F238E27FC236}">
                  <a16:creationId xmlns:a16="http://schemas.microsoft.com/office/drawing/2014/main" id="{AB2FEE21-A62D-9549-817E-ACDFA980A29F}"/>
                </a:ext>
              </a:extLst>
            </p:cNvPr>
            <p:cNvPicPr>
              <a:picLocks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5" t="2688" r="8254" b="6651"/>
            <a:stretch>
              <a:fillRect/>
            </a:stretch>
          </p:blipFill>
          <p:spPr>
            <a:xfrm>
              <a:off x="895994" y="20158521"/>
              <a:ext cx="4788000" cy="4788000"/>
            </a:xfrm>
            <a:prstGeom prst="rect">
              <a:avLst/>
            </a:prstGeom>
          </p:spPr>
        </p:pic>
        <p:pic>
          <p:nvPicPr>
            <p:cNvPr id="30" name="图片 12">
              <a:extLst>
                <a:ext uri="{FF2B5EF4-FFF2-40B4-BE49-F238E27FC236}">
                  <a16:creationId xmlns:a16="http://schemas.microsoft.com/office/drawing/2014/main" id="{BC92597B-6177-4846-BBC9-8F3497D7F789}"/>
                </a:ext>
              </a:extLst>
            </p:cNvPr>
            <p:cNvPicPr>
              <a:picLocks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77" t="1209" r="5428" b="8044"/>
            <a:stretch>
              <a:fillRect/>
            </a:stretch>
          </p:blipFill>
          <p:spPr>
            <a:xfrm>
              <a:off x="897570" y="25180816"/>
              <a:ext cx="4788000" cy="4788000"/>
            </a:xfrm>
            <a:prstGeom prst="rect">
              <a:avLst/>
            </a:prstGeom>
          </p:spPr>
        </p:pic>
        <p:pic>
          <p:nvPicPr>
            <p:cNvPr id="31" name="图片 8">
              <a:extLst>
                <a:ext uri="{FF2B5EF4-FFF2-40B4-BE49-F238E27FC236}">
                  <a16:creationId xmlns:a16="http://schemas.microsoft.com/office/drawing/2014/main" id="{6879A891-30DD-6E40-80B7-75F82801E68E}"/>
                </a:ext>
              </a:extLst>
            </p:cNvPr>
            <p:cNvPicPr>
              <a:picLocks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contras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" t="7276" r="8735" b="2105"/>
            <a:stretch>
              <a:fillRect/>
            </a:stretch>
          </p:blipFill>
          <p:spPr>
            <a:xfrm>
              <a:off x="5792538" y="20158521"/>
              <a:ext cx="4788000" cy="4788000"/>
            </a:xfrm>
            <a:prstGeom prst="rect">
              <a:avLst/>
            </a:prstGeom>
          </p:spPr>
        </p:pic>
        <p:pic>
          <p:nvPicPr>
            <p:cNvPr id="32" name="图片 12">
              <a:extLst>
                <a:ext uri="{FF2B5EF4-FFF2-40B4-BE49-F238E27FC236}">
                  <a16:creationId xmlns:a16="http://schemas.microsoft.com/office/drawing/2014/main" id="{99EA1356-71A1-CE4C-AD64-4085AF74D466}"/>
                </a:ext>
              </a:extLst>
            </p:cNvPr>
            <p:cNvPicPr/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" t="6916" r="10357" b="3320"/>
            <a:stretch>
              <a:fillRect/>
            </a:stretch>
          </p:blipFill>
          <p:spPr>
            <a:xfrm>
              <a:off x="5807515" y="25180816"/>
              <a:ext cx="4788000" cy="4788000"/>
            </a:xfrm>
            <a:prstGeom prst="rect">
              <a:avLst/>
            </a:prstGeom>
          </p:spPr>
        </p:pic>
        <p:pic>
          <p:nvPicPr>
            <p:cNvPr id="33" name="图片 8">
              <a:extLst>
                <a:ext uri="{FF2B5EF4-FFF2-40B4-BE49-F238E27FC236}">
                  <a16:creationId xmlns:a16="http://schemas.microsoft.com/office/drawing/2014/main" id="{AA195E51-C10B-864E-B2EC-D2EA352E4627}"/>
                </a:ext>
              </a:extLst>
            </p:cNvPr>
            <p:cNvPicPr/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3" r="545" b="9626"/>
            <a:stretch>
              <a:fillRect/>
            </a:stretch>
          </p:blipFill>
          <p:spPr>
            <a:xfrm flipH="1">
              <a:off x="10689081" y="20158521"/>
              <a:ext cx="4788000" cy="4788000"/>
            </a:xfrm>
            <a:prstGeom prst="rect">
              <a:avLst/>
            </a:prstGeom>
          </p:spPr>
        </p:pic>
        <p:pic>
          <p:nvPicPr>
            <p:cNvPr id="34" name="图片 12">
              <a:extLst>
                <a:ext uri="{FF2B5EF4-FFF2-40B4-BE49-F238E27FC236}">
                  <a16:creationId xmlns:a16="http://schemas.microsoft.com/office/drawing/2014/main" id="{11FCECAE-27AD-724A-8BCC-B26C32A8E638}"/>
                </a:ext>
              </a:extLst>
            </p:cNvPr>
            <p:cNvPicPr/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" t="2802" r="8978" b="6595"/>
            <a:stretch>
              <a:fillRect/>
            </a:stretch>
          </p:blipFill>
          <p:spPr>
            <a:xfrm>
              <a:off x="10717855" y="25180816"/>
              <a:ext cx="4788000" cy="4788000"/>
            </a:xfrm>
            <a:prstGeom prst="rect">
              <a:avLst/>
            </a:prstGeom>
          </p:spPr>
        </p:pic>
        <p:pic>
          <p:nvPicPr>
            <p:cNvPr id="35" name="图片 8">
              <a:extLst>
                <a:ext uri="{FF2B5EF4-FFF2-40B4-BE49-F238E27FC236}">
                  <a16:creationId xmlns:a16="http://schemas.microsoft.com/office/drawing/2014/main" id="{066E3C88-AEF6-B34F-B486-FC258424D757}"/>
                </a:ext>
              </a:extLst>
            </p:cNvPr>
            <p:cNvPicPr>
              <a:picLocks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93" r="10502" b="2609"/>
            <a:stretch>
              <a:fillRect/>
            </a:stretch>
          </p:blipFill>
          <p:spPr>
            <a:xfrm>
              <a:off x="15585625" y="20158521"/>
              <a:ext cx="4788000" cy="4788000"/>
            </a:xfrm>
            <a:prstGeom prst="rect">
              <a:avLst/>
            </a:prstGeom>
          </p:spPr>
        </p:pic>
        <p:pic>
          <p:nvPicPr>
            <p:cNvPr id="36" name="图片 12">
              <a:extLst>
                <a:ext uri="{FF2B5EF4-FFF2-40B4-BE49-F238E27FC236}">
                  <a16:creationId xmlns:a16="http://schemas.microsoft.com/office/drawing/2014/main" id="{70304EB8-F8CC-F24D-B7FD-A101FED08FE6}"/>
                </a:ext>
              </a:extLst>
            </p:cNvPr>
            <p:cNvPicPr/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" t="6826" r="9779" b="2975"/>
            <a:stretch>
              <a:fillRect/>
            </a:stretch>
          </p:blipFill>
          <p:spPr>
            <a:xfrm flipH="1">
              <a:off x="15628192" y="25180816"/>
              <a:ext cx="4788000" cy="4788000"/>
            </a:xfrm>
            <a:prstGeom prst="rect">
              <a:avLst/>
            </a:prstGeom>
          </p:spPr>
        </p:pic>
        <p:pic>
          <p:nvPicPr>
            <p:cNvPr id="37" name="图片 8">
              <a:extLst>
                <a:ext uri="{FF2B5EF4-FFF2-40B4-BE49-F238E27FC236}">
                  <a16:creationId xmlns:a16="http://schemas.microsoft.com/office/drawing/2014/main" id="{80AE038C-B6D5-7546-BD04-1168F2517EE8}"/>
                </a:ext>
              </a:extLst>
            </p:cNvPr>
            <p:cNvPicPr>
              <a:picLocks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4" t="1652" r="8020" b="7412"/>
            <a:stretch>
              <a:fillRect/>
            </a:stretch>
          </p:blipFill>
          <p:spPr>
            <a:xfrm>
              <a:off x="20482169" y="20158521"/>
              <a:ext cx="4788000" cy="478800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65A2D434-BF8B-B74B-97B2-9B4C72F29B5D}"/>
                </a:ext>
              </a:extLst>
            </p:cNvPr>
            <p:cNvPicPr>
              <a:picLocks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116" b="11116"/>
            <a:stretch>
              <a:fillRect/>
            </a:stretch>
          </p:blipFill>
          <p:spPr>
            <a:xfrm>
              <a:off x="20521088" y="25180816"/>
              <a:ext cx="4788000" cy="4788000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F853CDD-74B5-0948-906C-35BE7F48A53F}"/>
                </a:ext>
              </a:extLst>
            </p:cNvPr>
            <p:cNvSpPr txBox="1"/>
            <p:nvPr/>
          </p:nvSpPr>
          <p:spPr>
            <a:xfrm>
              <a:off x="898378" y="19468011"/>
              <a:ext cx="47725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IX</a:t>
              </a:r>
              <a:endParaRPr kumimoji="1" lang="en-US" sz="3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0" name="TextBox 41">
              <a:extLst>
                <a:ext uri="{FF2B5EF4-FFF2-40B4-BE49-F238E27FC236}">
                  <a16:creationId xmlns:a16="http://schemas.microsoft.com/office/drawing/2014/main" id="{74168D79-5421-7B48-8E39-20A2A407AEDE}"/>
                </a:ext>
              </a:extLst>
            </p:cNvPr>
            <p:cNvSpPr txBox="1"/>
            <p:nvPr/>
          </p:nvSpPr>
          <p:spPr>
            <a:xfrm>
              <a:off x="5864966" y="19440053"/>
              <a:ext cx="4777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X</a:t>
              </a:r>
              <a:endParaRPr kumimoji="1" lang="en-US" sz="3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1" name="TextBox 43">
              <a:extLst>
                <a:ext uri="{FF2B5EF4-FFF2-40B4-BE49-F238E27FC236}">
                  <a16:creationId xmlns:a16="http://schemas.microsoft.com/office/drawing/2014/main" id="{AA3CD5D5-82C3-6B42-8C4C-1D62160DB60D}"/>
                </a:ext>
              </a:extLst>
            </p:cNvPr>
            <p:cNvSpPr txBox="1"/>
            <p:nvPr/>
          </p:nvSpPr>
          <p:spPr>
            <a:xfrm>
              <a:off x="10689709" y="19470930"/>
              <a:ext cx="4777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XI</a:t>
              </a:r>
              <a:endParaRPr kumimoji="1" lang="en-US" sz="3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2" name="TextBox 45">
              <a:extLst>
                <a:ext uri="{FF2B5EF4-FFF2-40B4-BE49-F238E27FC236}">
                  <a16:creationId xmlns:a16="http://schemas.microsoft.com/office/drawing/2014/main" id="{529D248C-3EDC-DA44-B926-8849480C0D05}"/>
                </a:ext>
              </a:extLst>
            </p:cNvPr>
            <p:cNvSpPr txBox="1"/>
            <p:nvPr/>
          </p:nvSpPr>
          <p:spPr>
            <a:xfrm>
              <a:off x="15514449" y="19470930"/>
              <a:ext cx="4777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XII</a:t>
              </a:r>
              <a:endParaRPr kumimoji="1" lang="en-US" sz="3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3" name="TextBox 46">
              <a:extLst>
                <a:ext uri="{FF2B5EF4-FFF2-40B4-BE49-F238E27FC236}">
                  <a16:creationId xmlns:a16="http://schemas.microsoft.com/office/drawing/2014/main" id="{482C3CCD-7BB0-0E43-9604-8A283624F6A2}"/>
                </a:ext>
              </a:extLst>
            </p:cNvPr>
            <p:cNvSpPr txBox="1"/>
            <p:nvPr/>
          </p:nvSpPr>
          <p:spPr>
            <a:xfrm>
              <a:off x="20483214" y="19469304"/>
              <a:ext cx="47776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I-III</a:t>
              </a:r>
              <a:endParaRPr kumimoji="1" lang="en-US" sz="32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44" name="Straight Connector 48">
              <a:extLst>
                <a:ext uri="{FF2B5EF4-FFF2-40B4-BE49-F238E27FC236}">
                  <a16:creationId xmlns:a16="http://schemas.microsoft.com/office/drawing/2014/main" id="{3E08092E-D3BB-2441-933D-280C11C9979D}"/>
                </a:ext>
              </a:extLst>
            </p:cNvPr>
            <p:cNvCxnSpPr>
              <a:cxnSpLocks/>
            </p:cNvCxnSpPr>
            <p:nvPr/>
          </p:nvCxnSpPr>
          <p:spPr>
            <a:xfrm>
              <a:off x="897612" y="20016118"/>
              <a:ext cx="2441147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50">
              <a:extLst>
                <a:ext uri="{FF2B5EF4-FFF2-40B4-BE49-F238E27FC236}">
                  <a16:creationId xmlns:a16="http://schemas.microsoft.com/office/drawing/2014/main" id="{90AB87BA-1153-0B46-9CCC-23897B79276F}"/>
                </a:ext>
              </a:extLst>
            </p:cNvPr>
            <p:cNvSpPr txBox="1"/>
            <p:nvPr/>
          </p:nvSpPr>
          <p:spPr>
            <a:xfrm rot="5400000">
              <a:off x="20135305" y="24785470"/>
              <a:ext cx="105613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200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Transition protein 1 </a:t>
              </a:r>
              <a:r>
                <a:rPr kumimoji="1" lang="en-US" altLang="zh-CN" sz="32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/ </a:t>
              </a:r>
              <a:r>
                <a:rPr kumimoji="1" lang="en-US" altLang="zh-CN" sz="320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Hoechst</a:t>
              </a:r>
              <a:r>
                <a:rPr kumimoji="1" lang="zh-CN" altLang="en-US" sz="320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 </a:t>
              </a:r>
              <a:endParaRPr kumimoji="1" lang="en-US" altLang="zh-CN" sz="32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cxnSp>
          <p:nvCxnSpPr>
            <p:cNvPr id="46" name="直线连接符 16">
              <a:extLst>
                <a:ext uri="{FF2B5EF4-FFF2-40B4-BE49-F238E27FC236}">
                  <a16:creationId xmlns:a16="http://schemas.microsoft.com/office/drawing/2014/main" id="{CD288537-0D85-7B40-B3EA-EBA0B64B2EE3}"/>
                </a:ext>
              </a:extLst>
            </p:cNvPr>
            <p:cNvCxnSpPr>
              <a:cxnSpLocks/>
            </p:cNvCxnSpPr>
            <p:nvPr/>
          </p:nvCxnSpPr>
          <p:spPr>
            <a:xfrm>
              <a:off x="746293" y="20159173"/>
              <a:ext cx="0" cy="482549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线连接符 17">
              <a:extLst>
                <a:ext uri="{FF2B5EF4-FFF2-40B4-BE49-F238E27FC236}">
                  <a16:creationId xmlns:a16="http://schemas.microsoft.com/office/drawing/2014/main" id="{3F5AD03C-CE84-0946-B549-A8BC029252CB}"/>
                </a:ext>
              </a:extLst>
            </p:cNvPr>
            <p:cNvCxnSpPr>
              <a:cxnSpLocks/>
            </p:cNvCxnSpPr>
            <p:nvPr/>
          </p:nvCxnSpPr>
          <p:spPr>
            <a:xfrm>
              <a:off x="746291" y="25199190"/>
              <a:ext cx="0" cy="47540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9">
              <a:extLst>
                <a:ext uri="{FF2B5EF4-FFF2-40B4-BE49-F238E27FC236}">
                  <a16:creationId xmlns:a16="http://schemas.microsoft.com/office/drawing/2014/main" id="{78F7FEC6-F495-344A-A637-4E8196E51523}"/>
                </a:ext>
              </a:extLst>
            </p:cNvPr>
            <p:cNvSpPr txBox="1"/>
            <p:nvPr/>
          </p:nvSpPr>
          <p:spPr>
            <a:xfrm rot="16200000">
              <a:off x="-1012967" y="27301525"/>
              <a:ext cx="34604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kumimoji="1" lang="en-US" altLang="zh-CN" sz="32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-/-</a:t>
              </a:r>
              <a:endParaRPr kumimoji="1" lang="zh-CN" altLang="en-US" sz="32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19">
              <a:extLst>
                <a:ext uri="{FF2B5EF4-FFF2-40B4-BE49-F238E27FC236}">
                  <a16:creationId xmlns:a16="http://schemas.microsoft.com/office/drawing/2014/main" id="{CC02F040-2751-0F4D-97D9-9D1C6C25B1DF}"/>
                </a:ext>
              </a:extLst>
            </p:cNvPr>
            <p:cNvSpPr txBox="1"/>
            <p:nvPr/>
          </p:nvSpPr>
          <p:spPr>
            <a:xfrm rot="16200000">
              <a:off x="-1045234" y="22374695"/>
              <a:ext cx="35249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kumimoji="1" lang="en-US" altLang="zh-CN" sz="3200" i="1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Cep78</a:t>
              </a:r>
              <a:r>
                <a:rPr kumimoji="1" lang="en-US" altLang="zh-CN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rPr>
                <a:t>+/-</a:t>
              </a:r>
              <a:endParaRPr kumimoji="1" lang="zh-CN" altLang="en-US" sz="3200" i="1" baseline="300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pic>
          <p:nvPicPr>
            <p:cNvPr id="50" name="图片 8">
              <a:extLst>
                <a:ext uri="{FF2B5EF4-FFF2-40B4-BE49-F238E27FC236}">
                  <a16:creationId xmlns:a16="http://schemas.microsoft.com/office/drawing/2014/main" id="{31592B48-BCDC-4744-8A00-A146F853BF1B}"/>
                </a:ext>
              </a:extLst>
            </p:cNvPr>
            <p:cNvPicPr/>
            <p:nvPr/>
          </p:nvPicPr>
          <p:blipFill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83" t="32397" r="38214" b="48771"/>
            <a:stretch>
              <a:fillRect/>
            </a:stretch>
          </p:blipFill>
          <p:spPr>
            <a:xfrm>
              <a:off x="933610" y="22930371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1" name="图片 8">
              <a:extLst>
                <a:ext uri="{FF2B5EF4-FFF2-40B4-BE49-F238E27FC236}">
                  <a16:creationId xmlns:a16="http://schemas.microsoft.com/office/drawing/2014/main" id="{3FE47B4F-AA37-BA46-8B42-398EEDD67230}"/>
                </a:ext>
              </a:extLst>
            </p:cNvPr>
            <p:cNvPicPr>
              <a:picLocks/>
            </p:cNvPicPr>
            <p:nvPr/>
          </p:nvPicPr>
          <p:blipFill rotWithShape="1"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23" t="31118" r="44416" b="50435"/>
            <a:stretch>
              <a:fillRect/>
            </a:stretch>
          </p:blipFill>
          <p:spPr>
            <a:xfrm>
              <a:off x="5828762" y="22931047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2" name="图片 8">
              <a:extLst>
                <a:ext uri="{FF2B5EF4-FFF2-40B4-BE49-F238E27FC236}">
                  <a16:creationId xmlns:a16="http://schemas.microsoft.com/office/drawing/2014/main" id="{64EFDD7B-D732-6544-AF37-9DB917BC28CC}"/>
                </a:ext>
              </a:extLst>
            </p:cNvPr>
            <p:cNvPicPr/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997" t="54106" r="49425" b="28927"/>
            <a:stretch>
              <a:fillRect/>
            </a:stretch>
          </p:blipFill>
          <p:spPr>
            <a:xfrm flipH="1">
              <a:off x="10725306" y="22931047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3" name="图片 8">
              <a:extLst>
                <a:ext uri="{FF2B5EF4-FFF2-40B4-BE49-F238E27FC236}">
                  <a16:creationId xmlns:a16="http://schemas.microsoft.com/office/drawing/2014/main" id="{5D3A5AE7-61A3-4F4B-8320-22FA864F337C}"/>
                </a:ext>
              </a:extLst>
            </p:cNvPr>
            <p:cNvPicPr/>
            <p:nvPr/>
          </p:nvPicPr>
          <p:blipFill rotWithShape="1"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68" t="17468" r="60452" b="62997"/>
            <a:stretch>
              <a:fillRect/>
            </a:stretch>
          </p:blipFill>
          <p:spPr>
            <a:xfrm>
              <a:off x="15621850" y="22931047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4" name="图片 8">
              <a:extLst>
                <a:ext uri="{FF2B5EF4-FFF2-40B4-BE49-F238E27FC236}">
                  <a16:creationId xmlns:a16="http://schemas.microsoft.com/office/drawing/2014/main" id="{E15C7990-0B62-3B47-9162-8A4A3EBC476D}"/>
                </a:ext>
              </a:extLst>
            </p:cNvPr>
            <p:cNvPicPr/>
            <p:nvPr/>
          </p:nvPicPr>
          <p:blipFill rotWithShape="1"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35" t="29701" r="25946" b="52084"/>
            <a:stretch>
              <a:fillRect/>
            </a:stretch>
          </p:blipFill>
          <p:spPr>
            <a:xfrm>
              <a:off x="20520778" y="22931047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5" name="图片 12">
              <a:extLst>
                <a:ext uri="{FF2B5EF4-FFF2-40B4-BE49-F238E27FC236}">
                  <a16:creationId xmlns:a16="http://schemas.microsoft.com/office/drawing/2014/main" id="{B0B73818-E98C-4044-ACF3-BB274E256F37}"/>
                </a:ext>
              </a:extLst>
            </p:cNvPr>
            <p:cNvPicPr/>
            <p:nvPr/>
          </p:nvPicPr>
          <p:blipFill rotWithShape="1"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370" t="32379" r="7419" b="49290"/>
            <a:stretch>
              <a:fillRect/>
            </a:stretch>
          </p:blipFill>
          <p:spPr>
            <a:xfrm>
              <a:off x="936001" y="27972001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6" name="图片 12">
              <a:extLst>
                <a:ext uri="{FF2B5EF4-FFF2-40B4-BE49-F238E27FC236}">
                  <a16:creationId xmlns:a16="http://schemas.microsoft.com/office/drawing/2014/main" id="{280A8BD2-2E8C-F742-9A9E-6D687478E4EE}"/>
                </a:ext>
              </a:extLst>
            </p:cNvPr>
            <p:cNvPicPr/>
            <p:nvPr/>
          </p:nvPicPr>
          <p:blipFill rotWithShape="1"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07" t="26354" r="61801" b="55343"/>
            <a:stretch>
              <a:fillRect/>
            </a:stretch>
          </p:blipFill>
          <p:spPr>
            <a:xfrm>
              <a:off x="5828762" y="27971607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7" name="图片 12">
              <a:extLst>
                <a:ext uri="{FF2B5EF4-FFF2-40B4-BE49-F238E27FC236}">
                  <a16:creationId xmlns:a16="http://schemas.microsoft.com/office/drawing/2014/main" id="{2C474F81-BFEB-214E-B8B1-2D553303C84E}"/>
                </a:ext>
              </a:extLst>
            </p:cNvPr>
            <p:cNvPicPr/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33" t="56227" r="26110" b="25153"/>
            <a:stretch>
              <a:fillRect/>
            </a:stretch>
          </p:blipFill>
          <p:spPr>
            <a:xfrm>
              <a:off x="10763472" y="27971662"/>
              <a:ext cx="1980000" cy="1981560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8" name="图片 12">
              <a:extLst>
                <a:ext uri="{FF2B5EF4-FFF2-40B4-BE49-F238E27FC236}">
                  <a16:creationId xmlns:a16="http://schemas.microsoft.com/office/drawing/2014/main" id="{421E7A18-B259-6A48-93D3-AF9D2F6A3D14}"/>
                </a:ext>
              </a:extLst>
            </p:cNvPr>
            <p:cNvPicPr/>
            <p:nvPr/>
          </p:nvPicPr>
          <p:blipFill rotWithShape="1"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621" t="63695" r="50066" b="18050"/>
            <a:stretch>
              <a:fillRect/>
            </a:stretch>
          </p:blipFill>
          <p:spPr>
            <a:xfrm flipH="1">
              <a:off x="15660018" y="27936998"/>
              <a:ext cx="1980000" cy="1980001"/>
            </a:xfrm>
            <a:prstGeom prst="rect">
              <a:avLst/>
            </a:prstGeom>
            <a:ln w="25400">
              <a:solidFill>
                <a:schemeClr val="bg1"/>
              </a:solidFill>
              <a:prstDash val="dash"/>
            </a:ln>
          </p:spPr>
        </p:pic>
        <p:pic>
          <p:nvPicPr>
            <p:cNvPr id="59" name="图片 12">
              <a:extLst>
                <a:ext uri="{FF2B5EF4-FFF2-40B4-BE49-F238E27FC236}">
                  <a16:creationId xmlns:a16="http://schemas.microsoft.com/office/drawing/2014/main" id="{E1AFB83C-F9E8-6640-B247-92D681AACF6C}"/>
                </a:ext>
              </a:extLst>
            </p:cNvPr>
            <p:cNvPicPr/>
            <p:nvPr/>
          </p:nvPicPr>
          <p:blipFill rotWithShape="1"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95" t="33543" r="45749" b="48936"/>
            <a:stretch>
              <a:fillRect/>
            </a:stretch>
          </p:blipFill>
          <p:spPr>
            <a:xfrm>
              <a:off x="20556562" y="27936998"/>
              <a:ext cx="1980000" cy="1980001"/>
            </a:xfrm>
            <a:prstGeom prst="rect">
              <a:avLst/>
            </a:prstGeom>
            <a:ln w="19050">
              <a:solidFill>
                <a:schemeClr val="bg1"/>
              </a:solidFill>
              <a:prstDash val="dash"/>
            </a:ln>
          </p:spPr>
        </p:pic>
        <p:cxnSp>
          <p:nvCxnSpPr>
            <p:cNvPr id="60" name="Straight Connector 160">
              <a:extLst>
                <a:ext uri="{FF2B5EF4-FFF2-40B4-BE49-F238E27FC236}">
                  <a16:creationId xmlns:a16="http://schemas.microsoft.com/office/drawing/2014/main" id="{C57C5723-086E-AB4D-A6FE-251070EC2598}"/>
                </a:ext>
              </a:extLst>
            </p:cNvPr>
            <p:cNvCxnSpPr/>
            <p:nvPr/>
          </p:nvCxnSpPr>
          <p:spPr>
            <a:xfrm>
              <a:off x="24813406" y="29795092"/>
              <a:ext cx="32622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188">
              <a:extLst>
                <a:ext uri="{FF2B5EF4-FFF2-40B4-BE49-F238E27FC236}">
                  <a16:creationId xmlns:a16="http://schemas.microsoft.com/office/drawing/2014/main" id="{B1A235E3-7DDA-1647-8CE1-26F3083EB2EC}"/>
                </a:ext>
              </a:extLst>
            </p:cNvPr>
            <p:cNvSpPr txBox="1"/>
            <p:nvPr/>
          </p:nvSpPr>
          <p:spPr>
            <a:xfrm>
              <a:off x="248104" y="19296038"/>
              <a:ext cx="19000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</a:p>
          </p:txBody>
        </p:sp>
        <p:sp>
          <p:nvSpPr>
            <p:cNvPr id="62" name="Rectangle 2">
              <a:extLst>
                <a:ext uri="{FF2B5EF4-FFF2-40B4-BE49-F238E27FC236}">
                  <a16:creationId xmlns:a16="http://schemas.microsoft.com/office/drawing/2014/main" id="{E83C7C69-9532-F14E-91DC-946B63C3243E}"/>
                </a:ext>
              </a:extLst>
            </p:cNvPr>
            <p:cNvSpPr/>
            <p:nvPr/>
          </p:nvSpPr>
          <p:spPr>
            <a:xfrm>
              <a:off x="4579337" y="26834346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3" name="Rectangle 334">
              <a:extLst>
                <a:ext uri="{FF2B5EF4-FFF2-40B4-BE49-F238E27FC236}">
                  <a16:creationId xmlns:a16="http://schemas.microsoft.com/office/drawing/2014/main" id="{403CCBC2-E197-2641-A643-4B449107696B}"/>
                </a:ext>
              </a:extLst>
            </p:cNvPr>
            <p:cNvSpPr/>
            <p:nvPr/>
          </p:nvSpPr>
          <p:spPr>
            <a:xfrm>
              <a:off x="3101349" y="21707494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4" name="Rectangle 343">
              <a:extLst>
                <a:ext uri="{FF2B5EF4-FFF2-40B4-BE49-F238E27FC236}">
                  <a16:creationId xmlns:a16="http://schemas.microsoft.com/office/drawing/2014/main" id="{3EA28839-AECE-7B45-BD7B-B7F8D8668399}"/>
                </a:ext>
              </a:extLst>
            </p:cNvPr>
            <p:cNvSpPr/>
            <p:nvPr/>
          </p:nvSpPr>
          <p:spPr>
            <a:xfrm>
              <a:off x="7761973" y="21365703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5" name="Rectangle 344">
              <a:extLst>
                <a:ext uri="{FF2B5EF4-FFF2-40B4-BE49-F238E27FC236}">
                  <a16:creationId xmlns:a16="http://schemas.microsoft.com/office/drawing/2014/main" id="{9AD1F195-FB4D-9449-8367-7B317DA3073D}"/>
                </a:ext>
              </a:extLst>
            </p:cNvPr>
            <p:cNvSpPr/>
            <p:nvPr/>
          </p:nvSpPr>
          <p:spPr>
            <a:xfrm>
              <a:off x="6823395" y="26321661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6" name="Rectangle 345">
              <a:extLst>
                <a:ext uri="{FF2B5EF4-FFF2-40B4-BE49-F238E27FC236}">
                  <a16:creationId xmlns:a16="http://schemas.microsoft.com/office/drawing/2014/main" id="{92D64B45-A2E7-C44C-B1F6-45E85D902280}"/>
                </a:ext>
              </a:extLst>
            </p:cNvPr>
            <p:cNvSpPr/>
            <p:nvPr/>
          </p:nvSpPr>
          <p:spPr>
            <a:xfrm>
              <a:off x="13362862" y="23058364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7" name="Rectangle 346">
              <a:extLst>
                <a:ext uri="{FF2B5EF4-FFF2-40B4-BE49-F238E27FC236}">
                  <a16:creationId xmlns:a16="http://schemas.microsoft.com/office/drawing/2014/main" id="{0896B5F5-3812-E04C-A7CA-33F30A5A26D3}"/>
                </a:ext>
              </a:extLst>
            </p:cNvPr>
            <p:cNvSpPr/>
            <p:nvPr/>
          </p:nvSpPr>
          <p:spPr>
            <a:xfrm>
              <a:off x="16817107" y="20651363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8" name="Rectangle 347">
              <a:extLst>
                <a:ext uri="{FF2B5EF4-FFF2-40B4-BE49-F238E27FC236}">
                  <a16:creationId xmlns:a16="http://schemas.microsoft.com/office/drawing/2014/main" id="{0FC51C1C-B36A-8247-B19A-97D7C3DE8D44}"/>
                </a:ext>
              </a:extLst>
            </p:cNvPr>
            <p:cNvSpPr/>
            <p:nvPr/>
          </p:nvSpPr>
          <p:spPr>
            <a:xfrm>
              <a:off x="23297248" y="21569480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69" name="Rectangle 349">
              <a:extLst>
                <a:ext uri="{FF2B5EF4-FFF2-40B4-BE49-F238E27FC236}">
                  <a16:creationId xmlns:a16="http://schemas.microsoft.com/office/drawing/2014/main" id="{E9E923E8-EEF7-D64D-BFBF-8710B0F25E2A}"/>
                </a:ext>
              </a:extLst>
            </p:cNvPr>
            <p:cNvSpPr/>
            <p:nvPr/>
          </p:nvSpPr>
          <p:spPr>
            <a:xfrm>
              <a:off x="13571784" y="28009005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70" name="Rectangle 350">
              <a:extLst>
                <a:ext uri="{FF2B5EF4-FFF2-40B4-BE49-F238E27FC236}">
                  <a16:creationId xmlns:a16="http://schemas.microsoft.com/office/drawing/2014/main" id="{054DDF22-44AE-5242-9E05-EDA6CDBD876D}"/>
                </a:ext>
              </a:extLst>
            </p:cNvPr>
            <p:cNvSpPr/>
            <p:nvPr/>
          </p:nvSpPr>
          <p:spPr>
            <a:xfrm>
              <a:off x="17748250" y="28153023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71" name="Rectangle 351">
              <a:extLst>
                <a:ext uri="{FF2B5EF4-FFF2-40B4-BE49-F238E27FC236}">
                  <a16:creationId xmlns:a16="http://schemas.microsoft.com/office/drawing/2014/main" id="{B1511107-1329-E041-A6B2-696A91CBFB73}"/>
                </a:ext>
              </a:extLst>
            </p:cNvPr>
            <p:cNvSpPr>
              <a:spLocks/>
            </p:cNvSpPr>
            <p:nvPr/>
          </p:nvSpPr>
          <p:spPr>
            <a:xfrm>
              <a:off x="22673567" y="27005241"/>
              <a:ext cx="1008000" cy="1007998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cxnSp>
          <p:nvCxnSpPr>
            <p:cNvPr id="72" name="直接连接符 723">
              <a:extLst>
                <a:ext uri="{FF2B5EF4-FFF2-40B4-BE49-F238E27FC236}">
                  <a16:creationId xmlns:a16="http://schemas.microsoft.com/office/drawing/2014/main" id="{994792AF-0195-D941-A8F9-F8A067D3C4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377" y="21672302"/>
              <a:ext cx="2231101" cy="1224136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4">
              <a:extLst>
                <a:ext uri="{FF2B5EF4-FFF2-40B4-BE49-F238E27FC236}">
                  <a16:creationId xmlns:a16="http://schemas.microsoft.com/office/drawing/2014/main" id="{06F2C098-547F-0B4A-AAE5-BC15085DAF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4601" y="22680414"/>
              <a:ext cx="1224136" cy="223200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25">
              <a:extLst>
                <a:ext uri="{FF2B5EF4-FFF2-40B4-BE49-F238E27FC236}">
                  <a16:creationId xmlns:a16="http://schemas.microsoft.com/office/drawing/2014/main" id="{8589E554-47F6-B343-995B-75B7F59397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94921" y="21384270"/>
              <a:ext cx="1937442" cy="1512690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26">
              <a:extLst>
                <a:ext uri="{FF2B5EF4-FFF2-40B4-BE49-F238E27FC236}">
                  <a16:creationId xmlns:a16="http://schemas.microsoft.com/office/drawing/2014/main" id="{31779699-A5EC-BA44-B630-C41EA5CDB8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83153" y="22392382"/>
              <a:ext cx="864096" cy="2520280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27">
              <a:extLst>
                <a:ext uri="{FF2B5EF4-FFF2-40B4-BE49-F238E27FC236}">
                  <a16:creationId xmlns:a16="http://schemas.microsoft.com/office/drawing/2014/main" id="{B17A6016-640F-EB4D-86F6-EB5DD3A83E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79697" y="24048566"/>
              <a:ext cx="639583" cy="791766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28">
              <a:extLst>
                <a:ext uri="{FF2B5EF4-FFF2-40B4-BE49-F238E27FC236}">
                  <a16:creationId xmlns:a16="http://schemas.microsoft.com/office/drawing/2014/main" id="{3B93285D-BBE0-4C49-B34C-1CCBF6F6BB2B}"/>
                </a:ext>
              </a:extLst>
            </p:cNvPr>
            <p:cNvCxnSpPr>
              <a:cxnSpLocks/>
            </p:cNvCxnSpPr>
            <p:nvPr/>
          </p:nvCxnSpPr>
          <p:spPr>
            <a:xfrm>
              <a:off x="12779428" y="22896532"/>
              <a:ext cx="647594" cy="143074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29">
              <a:extLst>
                <a:ext uri="{FF2B5EF4-FFF2-40B4-BE49-F238E27FC236}">
                  <a16:creationId xmlns:a16="http://schemas.microsoft.com/office/drawing/2014/main" id="{406F9745-9D6D-5748-A8EE-122D7AE446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588009" y="21672302"/>
              <a:ext cx="1221750" cy="1223765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30">
              <a:extLst>
                <a:ext uri="{FF2B5EF4-FFF2-40B4-BE49-F238E27FC236}">
                  <a16:creationId xmlns:a16="http://schemas.microsoft.com/office/drawing/2014/main" id="{EBDD1D7C-2416-BC48-9C05-236771ABD6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04233" y="21672302"/>
              <a:ext cx="216310" cy="129599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31">
              <a:extLst>
                <a:ext uri="{FF2B5EF4-FFF2-40B4-BE49-F238E27FC236}">
                  <a16:creationId xmlns:a16="http://schemas.microsoft.com/office/drawing/2014/main" id="{DD9CDB5A-B1E3-FA42-BBD6-5D0FFE98EE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84553" y="21600294"/>
              <a:ext cx="2808022" cy="129599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732">
              <a:extLst>
                <a:ext uri="{FF2B5EF4-FFF2-40B4-BE49-F238E27FC236}">
                  <a16:creationId xmlns:a16="http://schemas.microsoft.com/office/drawing/2014/main" id="{576BC78C-C4E6-9B4B-8733-9459C1EC02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72785" y="22608406"/>
              <a:ext cx="1681075" cy="230445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733">
              <a:extLst>
                <a:ext uri="{FF2B5EF4-FFF2-40B4-BE49-F238E27FC236}">
                  <a16:creationId xmlns:a16="http://schemas.microsoft.com/office/drawing/2014/main" id="{3745011F-38CE-7546-8335-BC46DB358E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484553" y="27000894"/>
              <a:ext cx="2160240" cy="96803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734">
              <a:extLst>
                <a:ext uri="{FF2B5EF4-FFF2-40B4-BE49-F238E27FC236}">
                  <a16:creationId xmlns:a16="http://schemas.microsoft.com/office/drawing/2014/main" id="{F2CD6E6E-7AF2-1248-9B7B-4526935705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2572785" y="27936998"/>
              <a:ext cx="1121742" cy="2016224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735">
              <a:extLst>
                <a:ext uri="{FF2B5EF4-FFF2-40B4-BE49-F238E27FC236}">
                  <a16:creationId xmlns:a16="http://schemas.microsoft.com/office/drawing/2014/main" id="{0D57C17E-B21E-E44D-B1C3-4055A0F708B4}"/>
                </a:ext>
              </a:extLst>
            </p:cNvPr>
            <p:cNvCxnSpPr>
              <a:cxnSpLocks/>
            </p:cNvCxnSpPr>
            <p:nvPr/>
          </p:nvCxnSpPr>
          <p:spPr>
            <a:xfrm>
              <a:off x="17676241" y="27936998"/>
              <a:ext cx="72008" cy="216024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736">
              <a:extLst>
                <a:ext uri="{FF2B5EF4-FFF2-40B4-BE49-F238E27FC236}">
                  <a16:creationId xmlns:a16="http://schemas.microsoft.com/office/drawing/2014/main" id="{6BE85526-64F6-8C42-AE1C-B18325492B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676241" y="29161134"/>
              <a:ext cx="72008" cy="864096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737">
              <a:extLst>
                <a:ext uri="{FF2B5EF4-FFF2-40B4-BE49-F238E27FC236}">
                  <a16:creationId xmlns:a16="http://schemas.microsoft.com/office/drawing/2014/main" id="{386E4210-8B2E-7047-A9C6-EA2D1D355B25}"/>
                </a:ext>
              </a:extLst>
            </p:cNvPr>
            <p:cNvCxnSpPr>
              <a:cxnSpLocks/>
            </p:cNvCxnSpPr>
            <p:nvPr/>
          </p:nvCxnSpPr>
          <p:spPr>
            <a:xfrm>
              <a:off x="12779697" y="27936998"/>
              <a:ext cx="792088" cy="72008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738">
              <a:extLst>
                <a:ext uri="{FF2B5EF4-FFF2-40B4-BE49-F238E27FC236}">
                  <a16:creationId xmlns:a16="http://schemas.microsoft.com/office/drawing/2014/main" id="{1191DA7E-8B6D-F246-B1EB-8CC5485EDB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779697" y="29017118"/>
              <a:ext cx="757084" cy="91330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739">
              <a:extLst>
                <a:ext uri="{FF2B5EF4-FFF2-40B4-BE49-F238E27FC236}">
                  <a16:creationId xmlns:a16="http://schemas.microsoft.com/office/drawing/2014/main" id="{4320647B-4D97-3445-9E86-CB7A7684A25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94921" y="26352822"/>
              <a:ext cx="1008112" cy="1584176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740">
              <a:extLst>
                <a:ext uri="{FF2B5EF4-FFF2-40B4-BE49-F238E27FC236}">
                  <a16:creationId xmlns:a16="http://schemas.microsoft.com/office/drawing/2014/main" id="{91C5E466-537B-974C-A506-4953BBC29C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11145" y="27360934"/>
              <a:ext cx="0" cy="576064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741">
              <a:extLst>
                <a:ext uri="{FF2B5EF4-FFF2-40B4-BE49-F238E27FC236}">
                  <a16:creationId xmlns:a16="http://schemas.microsoft.com/office/drawing/2014/main" id="{B7BE8319-E9B4-3740-AB3E-2B26B4964C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377" y="26856878"/>
              <a:ext cx="3672408" cy="1101097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742">
              <a:extLst>
                <a:ext uri="{FF2B5EF4-FFF2-40B4-BE49-F238E27FC236}">
                  <a16:creationId xmlns:a16="http://schemas.microsoft.com/office/drawing/2014/main" id="{6818F45F-18F8-BB4E-8059-B147D16C54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14601" y="27864990"/>
              <a:ext cx="2664296" cy="2088232"/>
            </a:xfrm>
            <a:prstGeom prst="line">
              <a:avLst/>
            </a:prstGeom>
            <a:ln w="2540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48">
              <a:extLst>
                <a:ext uri="{FF2B5EF4-FFF2-40B4-BE49-F238E27FC236}">
                  <a16:creationId xmlns:a16="http://schemas.microsoft.com/office/drawing/2014/main" id="{2C0FBDB5-3754-DC47-B29C-584931AFBE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81097" y="20160134"/>
              <a:ext cx="0" cy="97930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0DC51DDC-18B8-E84C-82F2-F49074350476}"/>
              </a:ext>
            </a:extLst>
          </p:cNvPr>
          <p:cNvGrpSpPr>
            <a:grpSpLocks noChangeAspect="1"/>
          </p:cNvGrpSpPr>
          <p:nvPr/>
        </p:nvGrpSpPr>
        <p:grpSpPr>
          <a:xfrm>
            <a:off x="889227" y="10876371"/>
            <a:ext cx="24836962" cy="7535157"/>
            <a:chOff x="1079111" y="4033329"/>
            <a:chExt cx="20934029" cy="6351064"/>
          </a:xfrm>
        </p:grpSpPr>
        <p:pic>
          <p:nvPicPr>
            <p:cNvPr id="202" name="Picture 257">
              <a:extLst>
                <a:ext uri="{FF2B5EF4-FFF2-40B4-BE49-F238E27FC236}">
                  <a16:creationId xmlns:a16="http://schemas.microsoft.com/office/drawing/2014/main" id="{F468E204-BE77-B945-B32A-160F2E149B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3"/>
            <a:srcRect l="15131" t="13240" r="32994" b="12181"/>
            <a:stretch>
              <a:fillRect/>
            </a:stretch>
          </p:blipFill>
          <p:spPr>
            <a:xfrm>
              <a:off x="20466471" y="7333373"/>
              <a:ext cx="1497723" cy="3051020"/>
            </a:xfrm>
            <a:prstGeom prst="rect">
              <a:avLst/>
            </a:prstGeom>
          </p:spPr>
        </p:pic>
        <p:pic>
          <p:nvPicPr>
            <p:cNvPr id="203" name="Picture 246">
              <a:extLst>
                <a:ext uri="{FF2B5EF4-FFF2-40B4-BE49-F238E27FC236}">
                  <a16:creationId xmlns:a16="http://schemas.microsoft.com/office/drawing/2014/main" id="{51522FBD-4C6A-1B4F-8602-9589B5CF4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4"/>
            <a:srcRect l="3165" t="7528" r="439" b="9798"/>
            <a:stretch>
              <a:fillRect/>
            </a:stretch>
          </p:blipFill>
          <p:spPr>
            <a:xfrm>
              <a:off x="20448000" y="4720381"/>
              <a:ext cx="1510685" cy="2567322"/>
            </a:xfrm>
            <a:prstGeom prst="rect">
              <a:avLst/>
            </a:prstGeom>
          </p:spPr>
        </p:pic>
        <p:pic>
          <p:nvPicPr>
            <p:cNvPr id="204" name="Picture 17">
              <a:extLst>
                <a:ext uri="{FF2B5EF4-FFF2-40B4-BE49-F238E27FC236}">
                  <a16:creationId xmlns:a16="http://schemas.microsoft.com/office/drawing/2014/main" id="{62302C1B-BE52-5949-9E4B-F8F4C49E5C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5"/>
            <a:srcRect l="22776" t="19965" r="40486"/>
            <a:stretch>
              <a:fillRect/>
            </a:stretch>
          </p:blipFill>
          <p:spPr>
            <a:xfrm>
              <a:off x="5732445" y="4721048"/>
              <a:ext cx="2666395" cy="5616000"/>
            </a:xfrm>
            <a:prstGeom prst="rect">
              <a:avLst/>
            </a:prstGeom>
          </p:spPr>
        </p:pic>
        <p:pic>
          <p:nvPicPr>
            <p:cNvPr id="205" name="Picture 172">
              <a:extLst>
                <a:ext uri="{FF2B5EF4-FFF2-40B4-BE49-F238E27FC236}">
                  <a16:creationId xmlns:a16="http://schemas.microsoft.com/office/drawing/2014/main" id="{9EA0EA90-9404-1F49-A488-2DB87E728C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6">
              <a:extLst>
                <a:ext uri="{BEBA8EAE-BF5A-486C-A8C5-ECC9F3942E4B}">
                  <a14:imgProps xmlns:a14="http://schemas.microsoft.com/office/drawing/2010/main">
                    <a14:imgLayer r:embed="rId37">
                      <a14:imgEffect>
                        <a14:brightnessContrast contrast="5000"/>
                      </a14:imgEffect>
                    </a14:imgLayer>
                  </a14:imgProps>
                </a:ext>
              </a:extLst>
            </a:blip>
            <a:srcRect l="34232" t="6347" r="38417" b="16202"/>
            <a:stretch>
              <a:fillRect/>
            </a:stretch>
          </p:blipFill>
          <p:spPr>
            <a:xfrm>
              <a:off x="1160444" y="4721048"/>
              <a:ext cx="1920004" cy="5616000"/>
            </a:xfrm>
            <a:prstGeom prst="rect">
              <a:avLst/>
            </a:prstGeom>
          </p:spPr>
        </p:pic>
        <p:sp>
          <p:nvSpPr>
            <p:cNvPr id="206" name="TextBox 593">
              <a:extLst>
                <a:ext uri="{FF2B5EF4-FFF2-40B4-BE49-F238E27FC236}">
                  <a16:creationId xmlns:a16="http://schemas.microsoft.com/office/drawing/2014/main" id="{454D6051-B2F5-404D-903A-D1CF935EE99D}"/>
                </a:ext>
              </a:extLst>
            </p:cNvPr>
            <p:cNvSpPr txBox="1"/>
            <p:nvPr/>
          </p:nvSpPr>
          <p:spPr>
            <a:xfrm>
              <a:off x="3537014" y="4583549"/>
              <a:ext cx="1352829" cy="398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Cep</a:t>
              </a:r>
              <a:r>
                <a:rPr lang="en-US" altLang="zh-CN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78-/-</a:t>
              </a:r>
              <a:endPara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TextBox 595">
              <a:extLst>
                <a:ext uri="{FF2B5EF4-FFF2-40B4-BE49-F238E27FC236}">
                  <a16:creationId xmlns:a16="http://schemas.microsoft.com/office/drawing/2014/main" id="{B0DA3721-E73B-AA4A-80D1-6F7548F58B97}"/>
                </a:ext>
              </a:extLst>
            </p:cNvPr>
            <p:cNvSpPr txBox="1"/>
            <p:nvPr/>
          </p:nvSpPr>
          <p:spPr>
            <a:xfrm>
              <a:off x="1160443" y="4033418"/>
              <a:ext cx="1920005" cy="492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Step</a:t>
              </a:r>
              <a:r>
                <a:rPr lang="zh-CN" alt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08" name="Picture 232">
              <a:extLst>
                <a:ext uri="{FF2B5EF4-FFF2-40B4-BE49-F238E27FC236}">
                  <a16:creationId xmlns:a16="http://schemas.microsoft.com/office/drawing/2014/main" id="{0A218B1F-65EB-A44D-8BF3-6B60AF0C51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8">
              <a:extLst>
                <a:ext uri="{BEBA8EAE-BF5A-486C-A8C5-ECC9F3942E4B}">
                  <a14:imgProps xmlns:a14="http://schemas.microsoft.com/office/drawing/2010/main">
                    <a14:imgLayer r:embed="rId39">
                      <a14:imgEffect>
                        <a14:brightnessContrast contrast="5000"/>
                      </a14:imgEffect>
                    </a14:imgLayer>
                  </a14:imgProps>
                </a:ext>
              </a:extLst>
            </a:blip>
            <a:srcRect l="2800" t="15470" r="4713" b="12143"/>
            <a:stretch>
              <a:fillRect/>
            </a:stretch>
          </p:blipFill>
          <p:spPr>
            <a:xfrm>
              <a:off x="3183645" y="4721048"/>
              <a:ext cx="2444249" cy="5616000"/>
            </a:xfrm>
            <a:prstGeom prst="rect">
              <a:avLst/>
            </a:prstGeom>
          </p:spPr>
        </p:pic>
        <p:pic>
          <p:nvPicPr>
            <p:cNvPr id="209" name="Picture 235">
              <a:extLst>
                <a:ext uri="{FF2B5EF4-FFF2-40B4-BE49-F238E27FC236}">
                  <a16:creationId xmlns:a16="http://schemas.microsoft.com/office/drawing/2014/main" id="{CFCF3D3D-E5C6-8044-8067-6A89EA2DA9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3411458" y="6829250"/>
              <a:ext cx="45719" cy="45719"/>
            </a:xfrm>
            <a:prstGeom prst="rect">
              <a:avLst/>
            </a:prstGeom>
          </p:spPr>
        </p:pic>
        <p:pic>
          <p:nvPicPr>
            <p:cNvPr id="210" name="Picture 237">
              <a:extLst>
                <a:ext uri="{FF2B5EF4-FFF2-40B4-BE49-F238E27FC236}">
                  <a16:creationId xmlns:a16="http://schemas.microsoft.com/office/drawing/2014/main" id="{3AAEBF4C-E82F-3E43-8AA8-AE7D074B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3563858" y="6981650"/>
              <a:ext cx="45719" cy="45719"/>
            </a:xfrm>
            <a:prstGeom prst="rect">
              <a:avLst/>
            </a:prstGeom>
          </p:spPr>
        </p:pic>
        <p:pic>
          <p:nvPicPr>
            <p:cNvPr id="211" name="Picture 247">
              <a:extLst>
                <a:ext uri="{FF2B5EF4-FFF2-40B4-BE49-F238E27FC236}">
                  <a16:creationId xmlns:a16="http://schemas.microsoft.com/office/drawing/2014/main" id="{79B13F44-E819-944A-A46D-3D88037680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2"/>
            <a:srcRect t="5011" r="3951" b="12557"/>
            <a:stretch>
              <a:fillRect/>
            </a:stretch>
          </p:blipFill>
          <p:spPr>
            <a:xfrm>
              <a:off x="8504445" y="4721048"/>
              <a:ext cx="2915477" cy="5616000"/>
            </a:xfrm>
            <a:prstGeom prst="rect">
              <a:avLst/>
            </a:prstGeom>
          </p:spPr>
        </p:pic>
        <p:sp>
          <p:nvSpPr>
            <p:cNvPr id="212" name="TextBox 600">
              <a:extLst>
                <a:ext uri="{FF2B5EF4-FFF2-40B4-BE49-F238E27FC236}">
                  <a16:creationId xmlns:a16="http://schemas.microsoft.com/office/drawing/2014/main" id="{01BED2ED-9F21-C34C-AD55-9FCF98DA559E}"/>
                </a:ext>
              </a:extLst>
            </p:cNvPr>
            <p:cNvSpPr txBox="1"/>
            <p:nvPr/>
          </p:nvSpPr>
          <p:spPr>
            <a:xfrm>
              <a:off x="1168979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</a:p>
          </p:txBody>
        </p:sp>
        <p:sp>
          <p:nvSpPr>
            <p:cNvPr id="213" name="TextBox 601">
              <a:extLst>
                <a:ext uri="{FF2B5EF4-FFF2-40B4-BE49-F238E27FC236}">
                  <a16:creationId xmlns:a16="http://schemas.microsoft.com/office/drawing/2014/main" id="{59DCCE13-B843-164C-9014-346F6CB67354}"/>
                </a:ext>
              </a:extLst>
            </p:cNvPr>
            <p:cNvSpPr txBox="1"/>
            <p:nvPr/>
          </p:nvSpPr>
          <p:spPr>
            <a:xfrm>
              <a:off x="2655902" y="4627697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+/-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TextBox 602">
              <a:extLst>
                <a:ext uri="{FF2B5EF4-FFF2-40B4-BE49-F238E27FC236}">
                  <a16:creationId xmlns:a16="http://schemas.microsoft.com/office/drawing/2014/main" id="{2B946678-733F-AB41-A99D-AFF26FE040F3}"/>
                </a:ext>
              </a:extLst>
            </p:cNvPr>
            <p:cNvSpPr txBox="1"/>
            <p:nvPr/>
          </p:nvSpPr>
          <p:spPr>
            <a:xfrm>
              <a:off x="5281595" y="4629576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TextBox 603">
              <a:extLst>
                <a:ext uri="{FF2B5EF4-FFF2-40B4-BE49-F238E27FC236}">
                  <a16:creationId xmlns:a16="http://schemas.microsoft.com/office/drawing/2014/main" id="{7CA402AF-ABE1-6449-8AD3-3BEDA565400E}"/>
                </a:ext>
              </a:extLst>
            </p:cNvPr>
            <p:cNvSpPr txBox="1"/>
            <p:nvPr/>
          </p:nvSpPr>
          <p:spPr>
            <a:xfrm>
              <a:off x="3100271" y="4629576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TextBox 604">
              <a:extLst>
                <a:ext uri="{FF2B5EF4-FFF2-40B4-BE49-F238E27FC236}">
                  <a16:creationId xmlns:a16="http://schemas.microsoft.com/office/drawing/2014/main" id="{9D0D8D48-9F54-F64C-8DDB-5F5FAB58F737}"/>
                </a:ext>
              </a:extLst>
            </p:cNvPr>
            <p:cNvSpPr txBox="1"/>
            <p:nvPr/>
          </p:nvSpPr>
          <p:spPr>
            <a:xfrm>
              <a:off x="8022435" y="4640416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TextBox 605">
              <a:extLst>
                <a:ext uri="{FF2B5EF4-FFF2-40B4-BE49-F238E27FC236}">
                  <a16:creationId xmlns:a16="http://schemas.microsoft.com/office/drawing/2014/main" id="{7A7A4219-7ED8-A547-A45B-0E4EEE04171D}"/>
                </a:ext>
              </a:extLst>
            </p:cNvPr>
            <p:cNvSpPr txBox="1"/>
            <p:nvPr/>
          </p:nvSpPr>
          <p:spPr>
            <a:xfrm>
              <a:off x="5635353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E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TextBox 606">
              <a:extLst>
                <a:ext uri="{FF2B5EF4-FFF2-40B4-BE49-F238E27FC236}">
                  <a16:creationId xmlns:a16="http://schemas.microsoft.com/office/drawing/2014/main" id="{304D6361-DA2D-C24D-B214-F0DD90AF5F58}"/>
                </a:ext>
              </a:extLst>
            </p:cNvPr>
            <p:cNvSpPr txBox="1"/>
            <p:nvPr/>
          </p:nvSpPr>
          <p:spPr>
            <a:xfrm>
              <a:off x="11103503" y="4623276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TextBox 607">
              <a:extLst>
                <a:ext uri="{FF2B5EF4-FFF2-40B4-BE49-F238E27FC236}">
                  <a16:creationId xmlns:a16="http://schemas.microsoft.com/office/drawing/2014/main" id="{6A390CA2-7B38-D642-9DFB-650097DF481C}"/>
                </a:ext>
              </a:extLst>
            </p:cNvPr>
            <p:cNvSpPr txBox="1"/>
            <p:nvPr/>
          </p:nvSpPr>
          <p:spPr>
            <a:xfrm>
              <a:off x="8412961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F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TextBox 608">
              <a:extLst>
                <a:ext uri="{FF2B5EF4-FFF2-40B4-BE49-F238E27FC236}">
                  <a16:creationId xmlns:a16="http://schemas.microsoft.com/office/drawing/2014/main" id="{9B572B38-0135-3345-891D-8273EC0B936A}"/>
                </a:ext>
              </a:extLst>
            </p:cNvPr>
            <p:cNvSpPr txBox="1"/>
            <p:nvPr/>
          </p:nvSpPr>
          <p:spPr>
            <a:xfrm>
              <a:off x="2111812" y="5008550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TextBox 609">
              <a:extLst>
                <a:ext uri="{FF2B5EF4-FFF2-40B4-BE49-F238E27FC236}">
                  <a16:creationId xmlns:a16="http://schemas.microsoft.com/office/drawing/2014/main" id="{E5C851FD-051A-B34B-8259-B8A86987FC7C}"/>
                </a:ext>
              </a:extLst>
            </p:cNvPr>
            <p:cNvSpPr txBox="1"/>
            <p:nvPr/>
          </p:nvSpPr>
          <p:spPr>
            <a:xfrm>
              <a:off x="1905657" y="6907545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TextBox 611">
              <a:extLst>
                <a:ext uri="{FF2B5EF4-FFF2-40B4-BE49-F238E27FC236}">
                  <a16:creationId xmlns:a16="http://schemas.microsoft.com/office/drawing/2014/main" id="{3E26009E-BB15-A54F-B4F8-CA07DDF9BC26}"/>
                </a:ext>
              </a:extLst>
            </p:cNvPr>
            <p:cNvSpPr txBox="1"/>
            <p:nvPr/>
          </p:nvSpPr>
          <p:spPr>
            <a:xfrm>
              <a:off x="4826158" y="7699688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TextBox 612">
              <a:extLst>
                <a:ext uri="{FF2B5EF4-FFF2-40B4-BE49-F238E27FC236}">
                  <a16:creationId xmlns:a16="http://schemas.microsoft.com/office/drawing/2014/main" id="{955E65EA-7725-0246-9D98-FDA9FA57F08C}"/>
                </a:ext>
              </a:extLst>
            </p:cNvPr>
            <p:cNvSpPr txBox="1"/>
            <p:nvPr/>
          </p:nvSpPr>
          <p:spPr>
            <a:xfrm>
              <a:off x="4092066" y="4755503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4" name="TextBox 613">
              <a:extLst>
                <a:ext uri="{FF2B5EF4-FFF2-40B4-BE49-F238E27FC236}">
                  <a16:creationId xmlns:a16="http://schemas.microsoft.com/office/drawing/2014/main" id="{B53ED736-9336-6847-B3EC-D096AEEEE911}"/>
                </a:ext>
              </a:extLst>
            </p:cNvPr>
            <p:cNvSpPr txBox="1"/>
            <p:nvPr/>
          </p:nvSpPr>
          <p:spPr>
            <a:xfrm>
              <a:off x="4285768" y="6843870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5" name="TextBox 614">
              <a:extLst>
                <a:ext uri="{FF2B5EF4-FFF2-40B4-BE49-F238E27FC236}">
                  <a16:creationId xmlns:a16="http://schemas.microsoft.com/office/drawing/2014/main" id="{E78C5C2C-4DC7-7542-B2C0-45A1116F7DF0}"/>
                </a:ext>
              </a:extLst>
            </p:cNvPr>
            <p:cNvSpPr txBox="1"/>
            <p:nvPr/>
          </p:nvSpPr>
          <p:spPr>
            <a:xfrm>
              <a:off x="8796183" y="5564363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" name="TextBox 615">
              <a:extLst>
                <a:ext uri="{FF2B5EF4-FFF2-40B4-BE49-F238E27FC236}">
                  <a16:creationId xmlns:a16="http://schemas.microsoft.com/office/drawing/2014/main" id="{4D1E5279-199A-CA4D-91AA-408505823912}"/>
                </a:ext>
              </a:extLst>
            </p:cNvPr>
            <p:cNvSpPr txBox="1"/>
            <p:nvPr/>
          </p:nvSpPr>
          <p:spPr>
            <a:xfrm>
              <a:off x="2705264" y="6882627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TextBox 616">
              <a:extLst>
                <a:ext uri="{FF2B5EF4-FFF2-40B4-BE49-F238E27FC236}">
                  <a16:creationId xmlns:a16="http://schemas.microsoft.com/office/drawing/2014/main" id="{AE2A7FFE-1EDB-5942-864D-18D88889D216}"/>
                </a:ext>
              </a:extLst>
            </p:cNvPr>
            <p:cNvSpPr txBox="1"/>
            <p:nvPr/>
          </p:nvSpPr>
          <p:spPr>
            <a:xfrm>
              <a:off x="3207461" y="5464709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TextBox 617">
              <a:extLst>
                <a:ext uri="{FF2B5EF4-FFF2-40B4-BE49-F238E27FC236}">
                  <a16:creationId xmlns:a16="http://schemas.microsoft.com/office/drawing/2014/main" id="{526E762A-FDF1-0447-99D3-EF172E05E38A}"/>
                </a:ext>
              </a:extLst>
            </p:cNvPr>
            <p:cNvSpPr txBox="1"/>
            <p:nvPr/>
          </p:nvSpPr>
          <p:spPr>
            <a:xfrm>
              <a:off x="5257296" y="5422481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Right Arrow 375">
              <a:extLst>
                <a:ext uri="{FF2B5EF4-FFF2-40B4-BE49-F238E27FC236}">
                  <a16:creationId xmlns:a16="http://schemas.microsoft.com/office/drawing/2014/main" id="{8EDB44AF-6FFD-A949-B3F7-1218B3EB1245}"/>
                </a:ext>
              </a:extLst>
            </p:cNvPr>
            <p:cNvSpPr/>
            <p:nvPr/>
          </p:nvSpPr>
          <p:spPr>
            <a:xfrm rot="4738093" flipH="1">
              <a:off x="2696794" y="6696196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 w="6350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30" name="Right Arrow 376">
              <a:extLst>
                <a:ext uri="{FF2B5EF4-FFF2-40B4-BE49-F238E27FC236}">
                  <a16:creationId xmlns:a16="http://schemas.microsoft.com/office/drawing/2014/main" id="{57252128-D2BE-5142-B304-D4B580F88E09}"/>
                </a:ext>
              </a:extLst>
            </p:cNvPr>
            <p:cNvSpPr/>
            <p:nvPr/>
          </p:nvSpPr>
          <p:spPr>
            <a:xfrm rot="6732979" flipH="1">
              <a:off x="1174052" y="6880044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 w="6350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31" name="TextBox 620">
              <a:extLst>
                <a:ext uri="{FF2B5EF4-FFF2-40B4-BE49-F238E27FC236}">
                  <a16:creationId xmlns:a16="http://schemas.microsoft.com/office/drawing/2014/main" id="{14515F40-C566-9542-9EEA-A8C638DE8B34}"/>
                </a:ext>
              </a:extLst>
            </p:cNvPr>
            <p:cNvSpPr txBox="1"/>
            <p:nvPr/>
          </p:nvSpPr>
          <p:spPr>
            <a:xfrm>
              <a:off x="1079111" y="7071045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TextBox 621">
              <a:extLst>
                <a:ext uri="{FF2B5EF4-FFF2-40B4-BE49-F238E27FC236}">
                  <a16:creationId xmlns:a16="http://schemas.microsoft.com/office/drawing/2014/main" id="{1A69CCE6-F41D-B54C-987B-18ED072EB041}"/>
                </a:ext>
              </a:extLst>
            </p:cNvPr>
            <p:cNvSpPr txBox="1"/>
            <p:nvPr/>
          </p:nvSpPr>
          <p:spPr>
            <a:xfrm>
              <a:off x="1172585" y="7840628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Right Arrow 379">
              <a:extLst>
                <a:ext uri="{FF2B5EF4-FFF2-40B4-BE49-F238E27FC236}">
                  <a16:creationId xmlns:a16="http://schemas.microsoft.com/office/drawing/2014/main" id="{C770B309-83AC-E940-A7E2-51385A80D5B0}"/>
                </a:ext>
              </a:extLst>
            </p:cNvPr>
            <p:cNvSpPr/>
            <p:nvPr/>
          </p:nvSpPr>
          <p:spPr>
            <a:xfrm rot="10800000" flipH="1">
              <a:off x="3608493" y="5616562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 w="6350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34" name="Right Arrow 380">
              <a:extLst>
                <a:ext uri="{FF2B5EF4-FFF2-40B4-BE49-F238E27FC236}">
                  <a16:creationId xmlns:a16="http://schemas.microsoft.com/office/drawing/2014/main" id="{977AE7C1-13D2-0F44-8CC8-10A5F014C6B8}"/>
                </a:ext>
              </a:extLst>
            </p:cNvPr>
            <p:cNvSpPr/>
            <p:nvPr/>
          </p:nvSpPr>
          <p:spPr>
            <a:xfrm flipH="1">
              <a:off x="4942589" y="5542769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 w="6350"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35" name="TextBox 624">
              <a:extLst>
                <a:ext uri="{FF2B5EF4-FFF2-40B4-BE49-F238E27FC236}">
                  <a16:creationId xmlns:a16="http://schemas.microsoft.com/office/drawing/2014/main" id="{4DD35F1E-2E35-2441-83C8-4E8E4705A88A}"/>
                </a:ext>
              </a:extLst>
            </p:cNvPr>
            <p:cNvSpPr txBox="1"/>
            <p:nvPr/>
          </p:nvSpPr>
          <p:spPr>
            <a:xfrm>
              <a:off x="3682703" y="7744301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6" name="Triangle 65">
              <a:extLst>
                <a:ext uri="{FF2B5EF4-FFF2-40B4-BE49-F238E27FC236}">
                  <a16:creationId xmlns:a16="http://schemas.microsoft.com/office/drawing/2014/main" id="{3276B1F7-183E-DF43-9CA8-3AF917883CD7}"/>
                </a:ext>
              </a:extLst>
            </p:cNvPr>
            <p:cNvSpPr/>
            <p:nvPr/>
          </p:nvSpPr>
          <p:spPr>
            <a:xfrm rot="13289270">
              <a:off x="4865113" y="5031362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Triangle 65">
              <a:extLst>
                <a:ext uri="{FF2B5EF4-FFF2-40B4-BE49-F238E27FC236}">
                  <a16:creationId xmlns:a16="http://schemas.microsoft.com/office/drawing/2014/main" id="{4106A391-E759-C746-9A0B-782D40D18EB9}"/>
                </a:ext>
              </a:extLst>
            </p:cNvPr>
            <p:cNvSpPr/>
            <p:nvPr/>
          </p:nvSpPr>
          <p:spPr>
            <a:xfrm rot="7956475">
              <a:off x="3698281" y="5232376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TextBox 627">
              <a:extLst>
                <a:ext uri="{FF2B5EF4-FFF2-40B4-BE49-F238E27FC236}">
                  <a16:creationId xmlns:a16="http://schemas.microsoft.com/office/drawing/2014/main" id="{09EF95AF-8871-2A4A-B706-999132EC49E2}"/>
                </a:ext>
              </a:extLst>
            </p:cNvPr>
            <p:cNvSpPr txBox="1"/>
            <p:nvPr/>
          </p:nvSpPr>
          <p:spPr>
            <a:xfrm>
              <a:off x="5856644" y="6112163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Right Arrow 385">
              <a:extLst>
                <a:ext uri="{FF2B5EF4-FFF2-40B4-BE49-F238E27FC236}">
                  <a16:creationId xmlns:a16="http://schemas.microsoft.com/office/drawing/2014/main" id="{75548368-652C-0747-BCFD-990737822C95}"/>
                </a:ext>
              </a:extLst>
            </p:cNvPr>
            <p:cNvSpPr/>
            <p:nvPr/>
          </p:nvSpPr>
          <p:spPr>
            <a:xfrm rot="10800000" flipH="1">
              <a:off x="6236574" y="6271050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40" name="TextBox 629">
              <a:extLst>
                <a:ext uri="{FF2B5EF4-FFF2-40B4-BE49-F238E27FC236}">
                  <a16:creationId xmlns:a16="http://schemas.microsoft.com/office/drawing/2014/main" id="{485563CA-CB2A-FD4B-87E6-3D97C7D22761}"/>
                </a:ext>
              </a:extLst>
            </p:cNvPr>
            <p:cNvSpPr txBox="1"/>
            <p:nvPr/>
          </p:nvSpPr>
          <p:spPr>
            <a:xfrm>
              <a:off x="6155765" y="7310349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TextBox 630">
              <a:extLst>
                <a:ext uri="{FF2B5EF4-FFF2-40B4-BE49-F238E27FC236}">
                  <a16:creationId xmlns:a16="http://schemas.microsoft.com/office/drawing/2014/main" id="{30FADC87-2E94-7F4E-A4B5-EBF853E73D86}"/>
                </a:ext>
              </a:extLst>
            </p:cNvPr>
            <p:cNvSpPr txBox="1"/>
            <p:nvPr/>
          </p:nvSpPr>
          <p:spPr>
            <a:xfrm>
              <a:off x="7412351" y="6417057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TextBox 631">
              <a:extLst>
                <a:ext uri="{FF2B5EF4-FFF2-40B4-BE49-F238E27FC236}">
                  <a16:creationId xmlns:a16="http://schemas.microsoft.com/office/drawing/2014/main" id="{37A4546F-05CC-B24E-A1E1-6969AE6F00B2}"/>
                </a:ext>
              </a:extLst>
            </p:cNvPr>
            <p:cNvSpPr txBox="1"/>
            <p:nvPr/>
          </p:nvSpPr>
          <p:spPr>
            <a:xfrm>
              <a:off x="6963882" y="4816602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Triangle 65">
              <a:extLst>
                <a:ext uri="{FF2B5EF4-FFF2-40B4-BE49-F238E27FC236}">
                  <a16:creationId xmlns:a16="http://schemas.microsoft.com/office/drawing/2014/main" id="{100725C5-58AC-404C-9212-834E8C255607}"/>
                </a:ext>
              </a:extLst>
            </p:cNvPr>
            <p:cNvSpPr/>
            <p:nvPr/>
          </p:nvSpPr>
          <p:spPr>
            <a:xfrm rot="5400000">
              <a:off x="5898791" y="7658235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Triangle 65">
              <a:extLst>
                <a:ext uri="{FF2B5EF4-FFF2-40B4-BE49-F238E27FC236}">
                  <a16:creationId xmlns:a16="http://schemas.microsoft.com/office/drawing/2014/main" id="{B6CED483-ACDF-D745-9F19-53BDA27411B4}"/>
                </a:ext>
              </a:extLst>
            </p:cNvPr>
            <p:cNvSpPr/>
            <p:nvPr/>
          </p:nvSpPr>
          <p:spPr>
            <a:xfrm rot="16200000">
              <a:off x="7547988" y="7678183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TextBox 634">
              <a:extLst>
                <a:ext uri="{FF2B5EF4-FFF2-40B4-BE49-F238E27FC236}">
                  <a16:creationId xmlns:a16="http://schemas.microsoft.com/office/drawing/2014/main" id="{A6AF6FBA-7B7F-004B-A81D-7FF5E7C7C218}"/>
                </a:ext>
              </a:extLst>
            </p:cNvPr>
            <p:cNvSpPr txBox="1"/>
            <p:nvPr/>
          </p:nvSpPr>
          <p:spPr>
            <a:xfrm>
              <a:off x="10242705" y="6725934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TextBox 635">
              <a:extLst>
                <a:ext uri="{FF2B5EF4-FFF2-40B4-BE49-F238E27FC236}">
                  <a16:creationId xmlns:a16="http://schemas.microsoft.com/office/drawing/2014/main" id="{5366961B-309F-4E42-B9E6-9F145B781DBE}"/>
                </a:ext>
              </a:extLst>
            </p:cNvPr>
            <p:cNvSpPr txBox="1"/>
            <p:nvPr/>
          </p:nvSpPr>
          <p:spPr>
            <a:xfrm>
              <a:off x="9112495" y="6812833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Right Arrow 393">
              <a:extLst>
                <a:ext uri="{FF2B5EF4-FFF2-40B4-BE49-F238E27FC236}">
                  <a16:creationId xmlns:a16="http://schemas.microsoft.com/office/drawing/2014/main" id="{B5A0CD09-1AE4-B04F-AE07-552BA4152E5A}"/>
                </a:ext>
              </a:extLst>
            </p:cNvPr>
            <p:cNvSpPr/>
            <p:nvPr/>
          </p:nvSpPr>
          <p:spPr>
            <a:xfrm rot="8477828" flipH="1">
              <a:off x="9429204" y="6694181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48" name="Right Arrow 394">
              <a:extLst>
                <a:ext uri="{FF2B5EF4-FFF2-40B4-BE49-F238E27FC236}">
                  <a16:creationId xmlns:a16="http://schemas.microsoft.com/office/drawing/2014/main" id="{E309E82D-F890-6B45-B281-2449056534E1}"/>
                </a:ext>
              </a:extLst>
            </p:cNvPr>
            <p:cNvSpPr/>
            <p:nvPr/>
          </p:nvSpPr>
          <p:spPr>
            <a:xfrm rot="4640505" flipH="1">
              <a:off x="10976265" y="7734102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49" name="TextBox 638">
              <a:extLst>
                <a:ext uri="{FF2B5EF4-FFF2-40B4-BE49-F238E27FC236}">
                  <a16:creationId xmlns:a16="http://schemas.microsoft.com/office/drawing/2014/main" id="{06D1526B-8490-514B-98A6-4A64312FA5B6}"/>
                </a:ext>
              </a:extLst>
            </p:cNvPr>
            <p:cNvSpPr txBox="1"/>
            <p:nvPr/>
          </p:nvSpPr>
          <p:spPr>
            <a:xfrm>
              <a:off x="11023690" y="7964159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TextBox 639">
              <a:extLst>
                <a:ext uri="{FF2B5EF4-FFF2-40B4-BE49-F238E27FC236}">
                  <a16:creationId xmlns:a16="http://schemas.microsoft.com/office/drawing/2014/main" id="{EEE6C7D7-5CB1-EB45-9210-4E5B6FA005CE}"/>
                </a:ext>
              </a:extLst>
            </p:cNvPr>
            <p:cNvSpPr txBox="1"/>
            <p:nvPr/>
          </p:nvSpPr>
          <p:spPr>
            <a:xfrm>
              <a:off x="9341781" y="8489602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TextBox 640">
              <a:extLst>
                <a:ext uri="{FF2B5EF4-FFF2-40B4-BE49-F238E27FC236}">
                  <a16:creationId xmlns:a16="http://schemas.microsoft.com/office/drawing/2014/main" id="{02AC221D-7B5B-6B40-9711-1EE036C794A6}"/>
                </a:ext>
              </a:extLst>
            </p:cNvPr>
            <p:cNvSpPr txBox="1"/>
            <p:nvPr/>
          </p:nvSpPr>
          <p:spPr>
            <a:xfrm>
              <a:off x="10702114" y="8472722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Triangle 65">
              <a:extLst>
                <a:ext uri="{FF2B5EF4-FFF2-40B4-BE49-F238E27FC236}">
                  <a16:creationId xmlns:a16="http://schemas.microsoft.com/office/drawing/2014/main" id="{4098761E-1DFD-844B-BD90-A57719044F8A}"/>
                </a:ext>
              </a:extLst>
            </p:cNvPr>
            <p:cNvSpPr/>
            <p:nvPr/>
          </p:nvSpPr>
          <p:spPr>
            <a:xfrm>
              <a:off x="8012236" y="7258839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8F00"/>
            </a:solidFill>
            <a:ln>
              <a:solidFill>
                <a:srgbClr val="008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Triangle 65">
              <a:extLst>
                <a:ext uri="{FF2B5EF4-FFF2-40B4-BE49-F238E27FC236}">
                  <a16:creationId xmlns:a16="http://schemas.microsoft.com/office/drawing/2014/main" id="{8A0CC493-CDEC-D64B-BAD7-AF4A5BB62F6F}"/>
                </a:ext>
              </a:extLst>
            </p:cNvPr>
            <p:cNvSpPr/>
            <p:nvPr/>
          </p:nvSpPr>
          <p:spPr>
            <a:xfrm rot="10800000">
              <a:off x="9741601" y="5949826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8F00"/>
            </a:solidFill>
            <a:ln>
              <a:solidFill>
                <a:srgbClr val="008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54" name="Straight Arrow Connector 14">
              <a:extLst>
                <a:ext uri="{FF2B5EF4-FFF2-40B4-BE49-F238E27FC236}">
                  <a16:creationId xmlns:a16="http://schemas.microsoft.com/office/drawing/2014/main" id="{842FD120-F677-3345-AC75-D092FFE647E9}"/>
                </a:ext>
              </a:extLst>
            </p:cNvPr>
            <p:cNvCxnSpPr/>
            <p:nvPr/>
          </p:nvCxnSpPr>
          <p:spPr>
            <a:xfrm>
              <a:off x="1168979" y="4555792"/>
              <a:ext cx="208080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TextBox 643">
              <a:extLst>
                <a:ext uri="{FF2B5EF4-FFF2-40B4-BE49-F238E27FC236}">
                  <a16:creationId xmlns:a16="http://schemas.microsoft.com/office/drawing/2014/main" id="{5BF7D668-5311-EA4F-B3B1-ABF0CE11EABA}"/>
                </a:ext>
              </a:extLst>
            </p:cNvPr>
            <p:cNvSpPr txBox="1"/>
            <p:nvPr/>
          </p:nvSpPr>
          <p:spPr>
            <a:xfrm>
              <a:off x="15411718" y="4712305"/>
              <a:ext cx="1352829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Cep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78+/-</a:t>
              </a:r>
              <a:endParaRPr lang="en-US" sz="24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56" name="Picture 241">
              <a:extLst>
                <a:ext uri="{FF2B5EF4-FFF2-40B4-BE49-F238E27FC236}">
                  <a16:creationId xmlns:a16="http://schemas.microsoft.com/office/drawing/2014/main" id="{B58C3645-AD98-DF42-AB0C-DEFA66EDF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3"/>
            <a:srcRect l="14891" r="4195" b="3173"/>
            <a:stretch>
              <a:fillRect/>
            </a:stretch>
          </p:blipFill>
          <p:spPr>
            <a:xfrm flipH="1">
              <a:off x="13088115" y="4721048"/>
              <a:ext cx="2120340" cy="5616000"/>
            </a:xfrm>
            <a:prstGeom prst="rect">
              <a:avLst/>
            </a:prstGeom>
            <a:ln>
              <a:solidFill>
                <a:schemeClr val="bg1">
                  <a:alpha val="99000"/>
                </a:schemeClr>
              </a:solidFill>
            </a:ln>
          </p:spPr>
        </p:pic>
        <p:pic>
          <p:nvPicPr>
            <p:cNvPr id="257" name="Picture 245">
              <a:extLst>
                <a:ext uri="{FF2B5EF4-FFF2-40B4-BE49-F238E27FC236}">
                  <a16:creationId xmlns:a16="http://schemas.microsoft.com/office/drawing/2014/main" id="{FC2329FE-DEEA-154A-84AE-31D84BD11E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11556061" y="4722426"/>
              <a:ext cx="1402733" cy="5617441"/>
            </a:xfrm>
            <a:prstGeom prst="rect">
              <a:avLst/>
            </a:prstGeom>
          </p:spPr>
        </p:pic>
        <p:pic>
          <p:nvPicPr>
            <p:cNvPr id="258" name="Picture 255">
              <a:extLst>
                <a:ext uri="{FF2B5EF4-FFF2-40B4-BE49-F238E27FC236}">
                  <a16:creationId xmlns:a16="http://schemas.microsoft.com/office/drawing/2014/main" id="{FFF90CAE-ABBD-AF44-852A-2A6B09E59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5"/>
            <a:srcRect l="6048" r="5626" b="3488"/>
            <a:stretch>
              <a:fillRect/>
            </a:stretch>
          </p:blipFill>
          <p:spPr>
            <a:xfrm>
              <a:off x="15328156" y="4721048"/>
              <a:ext cx="1284255" cy="5616000"/>
            </a:xfrm>
            <a:prstGeom prst="rect">
              <a:avLst/>
            </a:prstGeom>
          </p:spPr>
        </p:pic>
        <p:sp>
          <p:nvSpPr>
            <p:cNvPr id="259" name="TextBox 649">
              <a:extLst>
                <a:ext uri="{FF2B5EF4-FFF2-40B4-BE49-F238E27FC236}">
                  <a16:creationId xmlns:a16="http://schemas.microsoft.com/office/drawing/2014/main" id="{FE4130F8-5F0E-3A4E-A1FB-E7CA3024A2B3}"/>
                </a:ext>
              </a:extLst>
            </p:cNvPr>
            <p:cNvSpPr txBox="1"/>
            <p:nvPr/>
          </p:nvSpPr>
          <p:spPr>
            <a:xfrm>
              <a:off x="11456716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G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TextBox 650">
              <a:extLst>
                <a:ext uri="{FF2B5EF4-FFF2-40B4-BE49-F238E27FC236}">
                  <a16:creationId xmlns:a16="http://schemas.microsoft.com/office/drawing/2014/main" id="{3AFB7017-7938-DD4D-9244-CB12D6461FB1}"/>
                </a:ext>
              </a:extLst>
            </p:cNvPr>
            <p:cNvSpPr txBox="1"/>
            <p:nvPr/>
          </p:nvSpPr>
          <p:spPr>
            <a:xfrm>
              <a:off x="12513602" y="4649565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+/-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TextBox 651">
              <a:extLst>
                <a:ext uri="{FF2B5EF4-FFF2-40B4-BE49-F238E27FC236}">
                  <a16:creationId xmlns:a16="http://schemas.microsoft.com/office/drawing/2014/main" id="{8C2755E5-78D1-C541-B03D-86F1C6755855}"/>
                </a:ext>
              </a:extLst>
            </p:cNvPr>
            <p:cNvSpPr txBox="1"/>
            <p:nvPr/>
          </p:nvSpPr>
          <p:spPr>
            <a:xfrm>
              <a:off x="16257841" y="4665029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TextBox 652">
              <a:extLst>
                <a:ext uri="{FF2B5EF4-FFF2-40B4-BE49-F238E27FC236}">
                  <a16:creationId xmlns:a16="http://schemas.microsoft.com/office/drawing/2014/main" id="{79731337-0D71-7E46-934F-313E4CC21F01}"/>
                </a:ext>
              </a:extLst>
            </p:cNvPr>
            <p:cNvSpPr txBox="1"/>
            <p:nvPr/>
          </p:nvSpPr>
          <p:spPr>
            <a:xfrm>
              <a:off x="12998212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H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TextBox 653">
              <a:extLst>
                <a:ext uri="{FF2B5EF4-FFF2-40B4-BE49-F238E27FC236}">
                  <a16:creationId xmlns:a16="http://schemas.microsoft.com/office/drawing/2014/main" id="{B7782760-4CBA-A044-AE75-3CDA58A506FD}"/>
                </a:ext>
              </a:extLst>
            </p:cNvPr>
            <p:cNvSpPr txBox="1"/>
            <p:nvPr/>
          </p:nvSpPr>
          <p:spPr>
            <a:xfrm>
              <a:off x="15292470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TextBox 654">
              <a:extLst>
                <a:ext uri="{FF2B5EF4-FFF2-40B4-BE49-F238E27FC236}">
                  <a16:creationId xmlns:a16="http://schemas.microsoft.com/office/drawing/2014/main" id="{EC0BDFE8-D3E7-E248-8537-5DE906456BBB}"/>
                </a:ext>
              </a:extLst>
            </p:cNvPr>
            <p:cNvSpPr txBox="1"/>
            <p:nvPr/>
          </p:nvSpPr>
          <p:spPr>
            <a:xfrm>
              <a:off x="14847080" y="4641099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TextBox 655">
              <a:extLst>
                <a:ext uri="{FF2B5EF4-FFF2-40B4-BE49-F238E27FC236}">
                  <a16:creationId xmlns:a16="http://schemas.microsoft.com/office/drawing/2014/main" id="{28016CEC-0625-2D4B-ABBC-1F064CD269F5}"/>
                </a:ext>
              </a:extLst>
            </p:cNvPr>
            <p:cNvSpPr txBox="1"/>
            <p:nvPr/>
          </p:nvSpPr>
          <p:spPr>
            <a:xfrm>
              <a:off x="13254761" y="7136913"/>
              <a:ext cx="576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TextBox 656">
              <a:extLst>
                <a:ext uri="{FF2B5EF4-FFF2-40B4-BE49-F238E27FC236}">
                  <a16:creationId xmlns:a16="http://schemas.microsoft.com/office/drawing/2014/main" id="{C15EF3E7-8739-DA48-A789-CBE7D05214BF}"/>
                </a:ext>
              </a:extLst>
            </p:cNvPr>
            <p:cNvSpPr txBox="1"/>
            <p:nvPr/>
          </p:nvSpPr>
          <p:spPr>
            <a:xfrm>
              <a:off x="11978407" y="6888210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TextBox 657">
              <a:extLst>
                <a:ext uri="{FF2B5EF4-FFF2-40B4-BE49-F238E27FC236}">
                  <a16:creationId xmlns:a16="http://schemas.microsoft.com/office/drawing/2014/main" id="{6DFD66CB-E9A9-4147-836F-3F8B01FDCC97}"/>
                </a:ext>
              </a:extLst>
            </p:cNvPr>
            <p:cNvSpPr txBox="1"/>
            <p:nvPr/>
          </p:nvSpPr>
          <p:spPr>
            <a:xfrm>
              <a:off x="14151158" y="6896824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TextBox 658">
              <a:extLst>
                <a:ext uri="{FF2B5EF4-FFF2-40B4-BE49-F238E27FC236}">
                  <a16:creationId xmlns:a16="http://schemas.microsoft.com/office/drawing/2014/main" id="{36449899-4675-554E-BDF7-A8D590FA8E59}"/>
                </a:ext>
              </a:extLst>
            </p:cNvPr>
            <p:cNvSpPr txBox="1"/>
            <p:nvPr/>
          </p:nvSpPr>
          <p:spPr>
            <a:xfrm>
              <a:off x="15791270" y="6878777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TextBox 659">
              <a:extLst>
                <a:ext uri="{FF2B5EF4-FFF2-40B4-BE49-F238E27FC236}">
                  <a16:creationId xmlns:a16="http://schemas.microsoft.com/office/drawing/2014/main" id="{0B27C446-1417-BC49-B837-77230FAD0447}"/>
                </a:ext>
              </a:extLst>
            </p:cNvPr>
            <p:cNvSpPr txBox="1"/>
            <p:nvPr/>
          </p:nvSpPr>
          <p:spPr>
            <a:xfrm>
              <a:off x="12457168" y="7651671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TextBox 660">
              <a:extLst>
                <a:ext uri="{FF2B5EF4-FFF2-40B4-BE49-F238E27FC236}">
                  <a16:creationId xmlns:a16="http://schemas.microsoft.com/office/drawing/2014/main" id="{8C74200D-B0F4-3E49-8B32-96D068664B96}"/>
                </a:ext>
              </a:extLst>
            </p:cNvPr>
            <p:cNvSpPr txBox="1"/>
            <p:nvPr/>
          </p:nvSpPr>
          <p:spPr>
            <a:xfrm>
              <a:off x="16161766" y="8044819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TextBox 661">
              <a:extLst>
                <a:ext uri="{FF2B5EF4-FFF2-40B4-BE49-F238E27FC236}">
                  <a16:creationId xmlns:a16="http://schemas.microsoft.com/office/drawing/2014/main" id="{D1F95990-1E0C-3841-8E66-70864A328A71}"/>
                </a:ext>
              </a:extLst>
            </p:cNvPr>
            <p:cNvSpPr txBox="1"/>
            <p:nvPr/>
          </p:nvSpPr>
          <p:spPr>
            <a:xfrm>
              <a:off x="14145242" y="5114487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TextBox 662">
              <a:extLst>
                <a:ext uri="{FF2B5EF4-FFF2-40B4-BE49-F238E27FC236}">
                  <a16:creationId xmlns:a16="http://schemas.microsoft.com/office/drawing/2014/main" id="{14A764F7-992F-0143-A582-C1BE8E4FBE9F}"/>
                </a:ext>
              </a:extLst>
            </p:cNvPr>
            <p:cNvSpPr txBox="1"/>
            <p:nvPr/>
          </p:nvSpPr>
          <p:spPr>
            <a:xfrm>
              <a:off x="12151826" y="5133999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TextBox 663">
              <a:extLst>
                <a:ext uri="{FF2B5EF4-FFF2-40B4-BE49-F238E27FC236}">
                  <a16:creationId xmlns:a16="http://schemas.microsoft.com/office/drawing/2014/main" id="{6BDA9487-4B27-F444-B897-F258C098D4FA}"/>
                </a:ext>
              </a:extLst>
            </p:cNvPr>
            <p:cNvSpPr txBox="1"/>
            <p:nvPr/>
          </p:nvSpPr>
          <p:spPr>
            <a:xfrm>
              <a:off x="15812173" y="5252814"/>
              <a:ext cx="576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TextBox 664">
              <a:extLst>
                <a:ext uri="{FF2B5EF4-FFF2-40B4-BE49-F238E27FC236}">
                  <a16:creationId xmlns:a16="http://schemas.microsoft.com/office/drawing/2014/main" id="{0EE3F725-2B57-394F-A197-03D5985C7B6D}"/>
                </a:ext>
              </a:extLst>
            </p:cNvPr>
            <p:cNvSpPr txBox="1"/>
            <p:nvPr/>
          </p:nvSpPr>
          <p:spPr>
            <a:xfrm>
              <a:off x="11538540" y="7690193"/>
              <a:ext cx="471304" cy="311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Right Arrow 403">
              <a:extLst>
                <a:ext uri="{FF2B5EF4-FFF2-40B4-BE49-F238E27FC236}">
                  <a16:creationId xmlns:a16="http://schemas.microsoft.com/office/drawing/2014/main" id="{D547B908-9A69-E54C-86F6-2556DF64F700}"/>
                </a:ext>
              </a:extLst>
            </p:cNvPr>
            <p:cNvSpPr/>
            <p:nvPr/>
          </p:nvSpPr>
          <p:spPr>
            <a:xfrm rot="16200000" flipH="1">
              <a:off x="12577699" y="6563466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76" name="Right Arrow 404">
              <a:extLst>
                <a:ext uri="{FF2B5EF4-FFF2-40B4-BE49-F238E27FC236}">
                  <a16:creationId xmlns:a16="http://schemas.microsoft.com/office/drawing/2014/main" id="{EA9EC01F-93A2-1540-A5B1-BB51FDAC04BC}"/>
                </a:ext>
              </a:extLst>
            </p:cNvPr>
            <p:cNvSpPr/>
            <p:nvPr/>
          </p:nvSpPr>
          <p:spPr>
            <a:xfrm rot="16200000" flipH="1">
              <a:off x="11474470" y="6525580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77" name="TextBox 667">
              <a:extLst>
                <a:ext uri="{FF2B5EF4-FFF2-40B4-BE49-F238E27FC236}">
                  <a16:creationId xmlns:a16="http://schemas.microsoft.com/office/drawing/2014/main" id="{E9798A73-8D91-B74D-A97B-587F37CE9E78}"/>
                </a:ext>
              </a:extLst>
            </p:cNvPr>
            <p:cNvSpPr txBox="1"/>
            <p:nvPr/>
          </p:nvSpPr>
          <p:spPr>
            <a:xfrm>
              <a:off x="11455200" y="6055013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TextBox 668">
              <a:extLst>
                <a:ext uri="{FF2B5EF4-FFF2-40B4-BE49-F238E27FC236}">
                  <a16:creationId xmlns:a16="http://schemas.microsoft.com/office/drawing/2014/main" id="{1A59929C-FF0D-0444-AC05-CB560C59A8DB}"/>
                </a:ext>
              </a:extLst>
            </p:cNvPr>
            <p:cNvSpPr txBox="1"/>
            <p:nvPr/>
          </p:nvSpPr>
          <p:spPr>
            <a:xfrm>
              <a:off x="12565903" y="6057145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TextBox 669">
              <a:extLst>
                <a:ext uri="{FF2B5EF4-FFF2-40B4-BE49-F238E27FC236}">
                  <a16:creationId xmlns:a16="http://schemas.microsoft.com/office/drawing/2014/main" id="{072AEA7D-AF91-8742-AAFC-19440A59EE92}"/>
                </a:ext>
              </a:extLst>
            </p:cNvPr>
            <p:cNvSpPr txBox="1"/>
            <p:nvPr/>
          </p:nvSpPr>
          <p:spPr>
            <a:xfrm>
              <a:off x="14734585" y="7152294"/>
              <a:ext cx="504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Right Arrow 421">
              <a:extLst>
                <a:ext uri="{FF2B5EF4-FFF2-40B4-BE49-F238E27FC236}">
                  <a16:creationId xmlns:a16="http://schemas.microsoft.com/office/drawing/2014/main" id="{3867AB4D-DD9A-614B-BC36-7603DEE0BF18}"/>
                </a:ext>
              </a:extLst>
            </p:cNvPr>
            <p:cNvSpPr/>
            <p:nvPr/>
          </p:nvSpPr>
          <p:spPr>
            <a:xfrm rot="16200000" flipH="1">
              <a:off x="14768601" y="6013219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81" name="Right Arrow 422">
              <a:extLst>
                <a:ext uri="{FF2B5EF4-FFF2-40B4-BE49-F238E27FC236}">
                  <a16:creationId xmlns:a16="http://schemas.microsoft.com/office/drawing/2014/main" id="{65188C64-5D40-044E-96AD-3D353334FA35}"/>
                </a:ext>
              </a:extLst>
            </p:cNvPr>
            <p:cNvSpPr/>
            <p:nvPr/>
          </p:nvSpPr>
          <p:spPr>
            <a:xfrm rot="16200000" flipH="1">
              <a:off x="13502649" y="5715205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282" name="TextBox 672">
              <a:extLst>
                <a:ext uri="{FF2B5EF4-FFF2-40B4-BE49-F238E27FC236}">
                  <a16:creationId xmlns:a16="http://schemas.microsoft.com/office/drawing/2014/main" id="{D3453E7B-E0A5-DC44-B6B4-3A4335DE9625}"/>
                </a:ext>
              </a:extLst>
            </p:cNvPr>
            <p:cNvSpPr txBox="1"/>
            <p:nvPr/>
          </p:nvSpPr>
          <p:spPr>
            <a:xfrm>
              <a:off x="13462277" y="5272774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TextBox 673">
              <a:extLst>
                <a:ext uri="{FF2B5EF4-FFF2-40B4-BE49-F238E27FC236}">
                  <a16:creationId xmlns:a16="http://schemas.microsoft.com/office/drawing/2014/main" id="{465417A1-CC7F-EA47-AE8A-22006EE128D6}"/>
                </a:ext>
              </a:extLst>
            </p:cNvPr>
            <p:cNvSpPr txBox="1"/>
            <p:nvPr/>
          </p:nvSpPr>
          <p:spPr>
            <a:xfrm>
              <a:off x="14735703" y="5577238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Triangle 65">
              <a:extLst>
                <a:ext uri="{FF2B5EF4-FFF2-40B4-BE49-F238E27FC236}">
                  <a16:creationId xmlns:a16="http://schemas.microsoft.com/office/drawing/2014/main" id="{2148652D-CE37-E04E-B282-FCB4F787E94D}"/>
                </a:ext>
              </a:extLst>
            </p:cNvPr>
            <p:cNvSpPr/>
            <p:nvPr/>
          </p:nvSpPr>
          <p:spPr>
            <a:xfrm rot="2684775">
              <a:off x="15465059" y="8569239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Triangle 65">
              <a:extLst>
                <a:ext uri="{FF2B5EF4-FFF2-40B4-BE49-F238E27FC236}">
                  <a16:creationId xmlns:a16="http://schemas.microsoft.com/office/drawing/2014/main" id="{B87E23AF-E145-B447-8E13-4D20CFB5C0FE}"/>
                </a:ext>
              </a:extLst>
            </p:cNvPr>
            <p:cNvSpPr/>
            <p:nvPr/>
          </p:nvSpPr>
          <p:spPr>
            <a:xfrm rot="19027214">
              <a:off x="16302253" y="8551594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Triangle 65">
              <a:extLst>
                <a:ext uri="{FF2B5EF4-FFF2-40B4-BE49-F238E27FC236}">
                  <a16:creationId xmlns:a16="http://schemas.microsoft.com/office/drawing/2014/main" id="{C4F85116-9A31-0942-A29F-75AAC520037C}"/>
                </a:ext>
              </a:extLst>
            </p:cNvPr>
            <p:cNvSpPr/>
            <p:nvPr/>
          </p:nvSpPr>
          <p:spPr>
            <a:xfrm rot="9529125">
              <a:off x="13172776" y="5591497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7" name="Triangle 65">
              <a:extLst>
                <a:ext uri="{FF2B5EF4-FFF2-40B4-BE49-F238E27FC236}">
                  <a16:creationId xmlns:a16="http://schemas.microsoft.com/office/drawing/2014/main" id="{6FA2AEEF-9F19-0240-94EB-4079547B8DB3}"/>
                </a:ext>
              </a:extLst>
            </p:cNvPr>
            <p:cNvSpPr/>
            <p:nvPr/>
          </p:nvSpPr>
          <p:spPr>
            <a:xfrm rot="13467516">
              <a:off x="13981384" y="5701538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Triangle 65">
              <a:extLst>
                <a:ext uri="{FF2B5EF4-FFF2-40B4-BE49-F238E27FC236}">
                  <a16:creationId xmlns:a16="http://schemas.microsoft.com/office/drawing/2014/main" id="{5426269A-1CBE-174C-8C0A-6E443F9D7005}"/>
                </a:ext>
              </a:extLst>
            </p:cNvPr>
            <p:cNvSpPr/>
            <p:nvPr/>
          </p:nvSpPr>
          <p:spPr>
            <a:xfrm rot="10352396">
              <a:off x="14708047" y="5883726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9" name="Triangle 65">
              <a:extLst>
                <a:ext uri="{FF2B5EF4-FFF2-40B4-BE49-F238E27FC236}">
                  <a16:creationId xmlns:a16="http://schemas.microsoft.com/office/drawing/2014/main" id="{8086435D-4C34-6E4C-A2B2-983057099792}"/>
                </a:ext>
              </a:extLst>
            </p:cNvPr>
            <p:cNvSpPr/>
            <p:nvPr/>
          </p:nvSpPr>
          <p:spPr>
            <a:xfrm rot="11431441">
              <a:off x="15014302" y="5915098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0" name="Triangle 65">
              <a:extLst>
                <a:ext uri="{FF2B5EF4-FFF2-40B4-BE49-F238E27FC236}">
                  <a16:creationId xmlns:a16="http://schemas.microsoft.com/office/drawing/2014/main" id="{74F3EF86-A213-824C-B0B7-E1CF2FBBD366}"/>
                </a:ext>
              </a:extLst>
            </p:cNvPr>
            <p:cNvSpPr/>
            <p:nvPr/>
          </p:nvSpPr>
          <p:spPr>
            <a:xfrm rot="11676890">
              <a:off x="16411727" y="6239415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Triangle 65">
              <a:extLst>
                <a:ext uri="{FF2B5EF4-FFF2-40B4-BE49-F238E27FC236}">
                  <a16:creationId xmlns:a16="http://schemas.microsoft.com/office/drawing/2014/main" id="{CDE18A4E-9AD7-644E-A2E5-0CC4B9E43A0F}"/>
                </a:ext>
              </a:extLst>
            </p:cNvPr>
            <p:cNvSpPr/>
            <p:nvPr/>
          </p:nvSpPr>
          <p:spPr>
            <a:xfrm>
              <a:off x="16358872" y="7308922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92" name="Picture 240">
              <a:extLst>
                <a:ext uri="{FF2B5EF4-FFF2-40B4-BE49-F238E27FC236}">
                  <a16:creationId xmlns:a16="http://schemas.microsoft.com/office/drawing/2014/main" id="{53DB6D08-6390-C747-B23C-9B7AA5583B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6"/>
            <a:srcRect l="17268" t="13025" r="19835" b="9910"/>
            <a:stretch>
              <a:fillRect/>
            </a:stretch>
          </p:blipFill>
          <p:spPr>
            <a:xfrm>
              <a:off x="16758509" y="4720379"/>
              <a:ext cx="1476477" cy="5615999"/>
            </a:xfrm>
            <a:prstGeom prst="rect">
              <a:avLst/>
            </a:prstGeom>
          </p:spPr>
        </p:pic>
        <p:sp>
          <p:nvSpPr>
            <p:cNvPr id="293" name="TextBox 691">
              <a:extLst>
                <a:ext uri="{FF2B5EF4-FFF2-40B4-BE49-F238E27FC236}">
                  <a16:creationId xmlns:a16="http://schemas.microsoft.com/office/drawing/2014/main" id="{D4617116-B8E2-3C4A-BA3A-B0DEDF12AD80}"/>
                </a:ext>
              </a:extLst>
            </p:cNvPr>
            <p:cNvSpPr txBox="1"/>
            <p:nvPr/>
          </p:nvSpPr>
          <p:spPr>
            <a:xfrm>
              <a:off x="17820946" y="4665029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+/-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4" name="TextBox 692">
              <a:extLst>
                <a:ext uri="{FF2B5EF4-FFF2-40B4-BE49-F238E27FC236}">
                  <a16:creationId xmlns:a16="http://schemas.microsoft.com/office/drawing/2014/main" id="{CB0E1E4F-7DB1-5E41-A820-CB4D03BBBAA8}"/>
                </a:ext>
              </a:extLst>
            </p:cNvPr>
            <p:cNvSpPr txBox="1"/>
            <p:nvPr/>
          </p:nvSpPr>
          <p:spPr>
            <a:xfrm>
              <a:off x="16685317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J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5" name="TextBox 694">
              <a:extLst>
                <a:ext uri="{FF2B5EF4-FFF2-40B4-BE49-F238E27FC236}">
                  <a16:creationId xmlns:a16="http://schemas.microsoft.com/office/drawing/2014/main" id="{CF329129-3FDE-E64B-92B8-5333DE726CD7}"/>
                </a:ext>
              </a:extLst>
            </p:cNvPr>
            <p:cNvSpPr txBox="1"/>
            <p:nvPr/>
          </p:nvSpPr>
          <p:spPr>
            <a:xfrm>
              <a:off x="17285906" y="4984968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TextBox 695">
              <a:extLst>
                <a:ext uri="{FF2B5EF4-FFF2-40B4-BE49-F238E27FC236}">
                  <a16:creationId xmlns:a16="http://schemas.microsoft.com/office/drawing/2014/main" id="{21E08F64-4CA5-D74A-A06C-17317A27245B}"/>
                </a:ext>
              </a:extLst>
            </p:cNvPr>
            <p:cNvSpPr txBox="1"/>
            <p:nvPr/>
          </p:nvSpPr>
          <p:spPr>
            <a:xfrm>
              <a:off x="17344427" y="6865567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7" name="TextBox 696">
              <a:extLst>
                <a:ext uri="{FF2B5EF4-FFF2-40B4-BE49-F238E27FC236}">
                  <a16:creationId xmlns:a16="http://schemas.microsoft.com/office/drawing/2014/main" id="{0680F86D-7A69-564D-98F2-0CFBDECB3E9B}"/>
                </a:ext>
              </a:extLst>
            </p:cNvPr>
            <p:cNvSpPr txBox="1"/>
            <p:nvPr/>
          </p:nvSpPr>
          <p:spPr>
            <a:xfrm>
              <a:off x="17681662" y="7792930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8" name="TextBox 707">
              <a:extLst>
                <a:ext uri="{FF2B5EF4-FFF2-40B4-BE49-F238E27FC236}">
                  <a16:creationId xmlns:a16="http://schemas.microsoft.com/office/drawing/2014/main" id="{6C9AF219-F29C-0D47-BD96-73D88403A8B9}"/>
                </a:ext>
              </a:extLst>
            </p:cNvPr>
            <p:cNvSpPr txBox="1"/>
            <p:nvPr/>
          </p:nvSpPr>
          <p:spPr>
            <a:xfrm>
              <a:off x="16947356" y="7773880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Right Arrow 451">
              <a:extLst>
                <a:ext uri="{FF2B5EF4-FFF2-40B4-BE49-F238E27FC236}">
                  <a16:creationId xmlns:a16="http://schemas.microsoft.com/office/drawing/2014/main" id="{15A8BAF6-1AE4-0349-A44C-29AD2317F1EB}"/>
                </a:ext>
              </a:extLst>
            </p:cNvPr>
            <p:cNvSpPr/>
            <p:nvPr/>
          </p:nvSpPr>
          <p:spPr>
            <a:xfrm rot="17827558" flipH="1">
              <a:off x="17682583" y="6354806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300" name="Right Arrow 452">
              <a:extLst>
                <a:ext uri="{FF2B5EF4-FFF2-40B4-BE49-F238E27FC236}">
                  <a16:creationId xmlns:a16="http://schemas.microsoft.com/office/drawing/2014/main" id="{D43413CA-906E-EE4C-B9E9-8F021E687A80}"/>
                </a:ext>
              </a:extLst>
            </p:cNvPr>
            <p:cNvSpPr/>
            <p:nvPr/>
          </p:nvSpPr>
          <p:spPr>
            <a:xfrm rot="14517730" flipH="1">
              <a:off x="16950389" y="6296785"/>
              <a:ext cx="366632" cy="125150"/>
            </a:xfrm>
            <a:prstGeom prst="rightArrow">
              <a:avLst>
                <a:gd name="adj1" fmla="val 24572"/>
                <a:gd name="adj2" fmla="val 108380"/>
              </a:avLst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2" tIns="45721" rIns="91442" bIns="45721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4000" dirty="0"/>
            </a:p>
          </p:txBody>
        </p:sp>
        <p:sp>
          <p:nvSpPr>
            <p:cNvPr id="301" name="TextBox 710">
              <a:extLst>
                <a:ext uri="{FF2B5EF4-FFF2-40B4-BE49-F238E27FC236}">
                  <a16:creationId xmlns:a16="http://schemas.microsoft.com/office/drawing/2014/main" id="{B9F455B2-5CAE-7E4E-8D32-1721A8C30587}"/>
                </a:ext>
              </a:extLst>
            </p:cNvPr>
            <p:cNvSpPr txBox="1"/>
            <p:nvPr/>
          </p:nvSpPr>
          <p:spPr>
            <a:xfrm>
              <a:off x="16795437" y="5863195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2" name="TextBox 711">
              <a:extLst>
                <a:ext uri="{FF2B5EF4-FFF2-40B4-BE49-F238E27FC236}">
                  <a16:creationId xmlns:a16="http://schemas.microsoft.com/office/drawing/2014/main" id="{61AD80D0-08F4-944C-ABF9-6EB5A44D5166}"/>
                </a:ext>
              </a:extLst>
            </p:cNvPr>
            <p:cNvSpPr txBox="1"/>
            <p:nvPr/>
          </p:nvSpPr>
          <p:spPr>
            <a:xfrm>
              <a:off x="17778764" y="5894219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3" name="Picture 174">
              <a:extLst>
                <a:ext uri="{FF2B5EF4-FFF2-40B4-BE49-F238E27FC236}">
                  <a16:creationId xmlns:a16="http://schemas.microsoft.com/office/drawing/2014/main" id="{C7727171-7B07-944C-9292-C4BCE8CE4C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7"/>
            <a:srcRect l="-48" t="-258" r="48" b="258"/>
            <a:stretch>
              <a:fillRect/>
            </a:stretch>
          </p:blipFill>
          <p:spPr>
            <a:xfrm>
              <a:off x="18373409" y="4720378"/>
              <a:ext cx="1927652" cy="5615999"/>
            </a:xfrm>
            <a:prstGeom prst="rect">
              <a:avLst/>
            </a:prstGeom>
          </p:spPr>
        </p:pic>
        <p:sp>
          <p:nvSpPr>
            <p:cNvPr id="304" name="TextBox 687">
              <a:extLst>
                <a:ext uri="{FF2B5EF4-FFF2-40B4-BE49-F238E27FC236}">
                  <a16:creationId xmlns:a16="http://schemas.microsoft.com/office/drawing/2014/main" id="{1A11C93A-7B4F-B146-A858-69BF8191B5C2}"/>
                </a:ext>
              </a:extLst>
            </p:cNvPr>
            <p:cNvSpPr txBox="1"/>
            <p:nvPr/>
          </p:nvSpPr>
          <p:spPr>
            <a:xfrm>
              <a:off x="18900580" y="4033329"/>
              <a:ext cx="3072303" cy="492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Step</a:t>
              </a:r>
              <a:r>
                <a:rPr lang="zh-CN" altLang="en-US" sz="3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3200" dirty="0"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  <a:endParaRPr 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5" name="TextBox 688">
              <a:extLst>
                <a:ext uri="{FF2B5EF4-FFF2-40B4-BE49-F238E27FC236}">
                  <a16:creationId xmlns:a16="http://schemas.microsoft.com/office/drawing/2014/main" id="{4BF2FC02-B23E-C745-9C84-9FC00DA7A96B}"/>
                </a:ext>
              </a:extLst>
            </p:cNvPr>
            <p:cNvSpPr txBox="1"/>
            <p:nvPr/>
          </p:nvSpPr>
          <p:spPr>
            <a:xfrm>
              <a:off x="20032802" y="4648530"/>
              <a:ext cx="597959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6" name="TextBox 690">
              <a:extLst>
                <a:ext uri="{FF2B5EF4-FFF2-40B4-BE49-F238E27FC236}">
                  <a16:creationId xmlns:a16="http://schemas.microsoft.com/office/drawing/2014/main" id="{53E68F9C-BC62-2545-9BED-0471868AE162}"/>
                </a:ext>
              </a:extLst>
            </p:cNvPr>
            <p:cNvSpPr txBox="1"/>
            <p:nvPr/>
          </p:nvSpPr>
          <p:spPr>
            <a:xfrm>
              <a:off x="18306000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" name="TextBox 693">
              <a:extLst>
                <a:ext uri="{FF2B5EF4-FFF2-40B4-BE49-F238E27FC236}">
                  <a16:creationId xmlns:a16="http://schemas.microsoft.com/office/drawing/2014/main" id="{0102ACF4-B4F7-3B40-9690-0619B0894CDA}"/>
                </a:ext>
              </a:extLst>
            </p:cNvPr>
            <p:cNvSpPr txBox="1"/>
            <p:nvPr/>
          </p:nvSpPr>
          <p:spPr>
            <a:xfrm>
              <a:off x="20396207" y="4613048"/>
              <a:ext cx="644722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" name="TextBox 697">
              <a:extLst>
                <a:ext uri="{FF2B5EF4-FFF2-40B4-BE49-F238E27FC236}">
                  <a16:creationId xmlns:a16="http://schemas.microsoft.com/office/drawing/2014/main" id="{2A8D41A7-BB5F-014B-A734-BECE47A57AB5}"/>
                </a:ext>
              </a:extLst>
            </p:cNvPr>
            <p:cNvSpPr txBox="1"/>
            <p:nvPr/>
          </p:nvSpPr>
          <p:spPr>
            <a:xfrm>
              <a:off x="19336622" y="4716841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" name="TextBox 698">
              <a:extLst>
                <a:ext uri="{FF2B5EF4-FFF2-40B4-BE49-F238E27FC236}">
                  <a16:creationId xmlns:a16="http://schemas.microsoft.com/office/drawing/2014/main" id="{3810F172-10CD-404F-93FE-BA63DAA76DD7}"/>
                </a:ext>
              </a:extLst>
            </p:cNvPr>
            <p:cNvSpPr txBox="1"/>
            <p:nvPr/>
          </p:nvSpPr>
          <p:spPr>
            <a:xfrm>
              <a:off x="19505963" y="6792532"/>
              <a:ext cx="471304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0" name="TextBox 699">
              <a:extLst>
                <a:ext uri="{FF2B5EF4-FFF2-40B4-BE49-F238E27FC236}">
                  <a16:creationId xmlns:a16="http://schemas.microsoft.com/office/drawing/2014/main" id="{F6007403-DC67-BB4F-A85F-DAF70276F1CD}"/>
                </a:ext>
              </a:extLst>
            </p:cNvPr>
            <p:cNvSpPr txBox="1"/>
            <p:nvPr/>
          </p:nvSpPr>
          <p:spPr>
            <a:xfrm>
              <a:off x="18841008" y="6275327"/>
              <a:ext cx="540000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1" name="TextBox 706">
              <a:extLst>
                <a:ext uri="{FF2B5EF4-FFF2-40B4-BE49-F238E27FC236}">
                  <a16:creationId xmlns:a16="http://schemas.microsoft.com/office/drawing/2014/main" id="{FD1C30FF-2888-E846-86BC-AEEF0F856F60}"/>
                </a:ext>
              </a:extLst>
            </p:cNvPr>
            <p:cNvSpPr txBox="1"/>
            <p:nvPr/>
          </p:nvSpPr>
          <p:spPr>
            <a:xfrm>
              <a:off x="20407648" y="7242085"/>
              <a:ext cx="666348" cy="542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M</a:t>
              </a:r>
              <a:endParaRPr lang="en-US" sz="3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2" name="Triangle 65">
              <a:extLst>
                <a:ext uri="{FF2B5EF4-FFF2-40B4-BE49-F238E27FC236}">
                  <a16:creationId xmlns:a16="http://schemas.microsoft.com/office/drawing/2014/main" id="{1612FBC3-6145-7141-9651-E51CB2210BBF}"/>
                </a:ext>
              </a:extLst>
            </p:cNvPr>
            <p:cNvSpPr/>
            <p:nvPr/>
          </p:nvSpPr>
          <p:spPr>
            <a:xfrm rot="5400000">
              <a:off x="18526754" y="6556264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3" name="Triangle 65">
              <a:extLst>
                <a:ext uri="{FF2B5EF4-FFF2-40B4-BE49-F238E27FC236}">
                  <a16:creationId xmlns:a16="http://schemas.microsoft.com/office/drawing/2014/main" id="{A87E7CAD-07C4-1047-9652-78E9B6B66934}"/>
                </a:ext>
              </a:extLst>
            </p:cNvPr>
            <p:cNvSpPr/>
            <p:nvPr/>
          </p:nvSpPr>
          <p:spPr>
            <a:xfrm rot="16200000">
              <a:off x="20054566" y="6612704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4" name="Triangle 65">
              <a:extLst>
                <a:ext uri="{FF2B5EF4-FFF2-40B4-BE49-F238E27FC236}">
                  <a16:creationId xmlns:a16="http://schemas.microsoft.com/office/drawing/2014/main" id="{98CBF2C6-C4AD-F943-8BE7-A29E35F4DF46}"/>
                </a:ext>
              </a:extLst>
            </p:cNvPr>
            <p:cNvSpPr/>
            <p:nvPr/>
          </p:nvSpPr>
          <p:spPr>
            <a:xfrm rot="1686938">
              <a:off x="18803757" y="8931316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Triangle 65">
              <a:extLst>
                <a:ext uri="{FF2B5EF4-FFF2-40B4-BE49-F238E27FC236}">
                  <a16:creationId xmlns:a16="http://schemas.microsoft.com/office/drawing/2014/main" id="{9FCA32A9-12C6-294B-B21E-FA61AA0C82DB}"/>
                </a:ext>
              </a:extLst>
            </p:cNvPr>
            <p:cNvSpPr/>
            <p:nvPr/>
          </p:nvSpPr>
          <p:spPr>
            <a:xfrm rot="21181220">
              <a:off x="19712416" y="9085015"/>
              <a:ext cx="148076" cy="391189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6" name="TextBox 689">
              <a:extLst>
                <a:ext uri="{FF2B5EF4-FFF2-40B4-BE49-F238E27FC236}">
                  <a16:creationId xmlns:a16="http://schemas.microsoft.com/office/drawing/2014/main" id="{4164A91F-D618-B644-8817-4DC511738EEE}"/>
                </a:ext>
              </a:extLst>
            </p:cNvPr>
            <p:cNvSpPr txBox="1"/>
            <p:nvPr/>
          </p:nvSpPr>
          <p:spPr>
            <a:xfrm>
              <a:off x="21610086" y="4647180"/>
              <a:ext cx="403053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7" name="TextBox 700">
              <a:extLst>
                <a:ext uri="{FF2B5EF4-FFF2-40B4-BE49-F238E27FC236}">
                  <a16:creationId xmlns:a16="http://schemas.microsoft.com/office/drawing/2014/main" id="{4B0C36C5-8A50-A34D-A9C3-79A6E92EB90E}"/>
                </a:ext>
              </a:extLst>
            </p:cNvPr>
            <p:cNvSpPr txBox="1"/>
            <p:nvPr/>
          </p:nvSpPr>
          <p:spPr>
            <a:xfrm>
              <a:off x="21194129" y="5932156"/>
              <a:ext cx="487113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8" name="TextBox 701">
              <a:extLst>
                <a:ext uri="{FF2B5EF4-FFF2-40B4-BE49-F238E27FC236}">
                  <a16:creationId xmlns:a16="http://schemas.microsoft.com/office/drawing/2014/main" id="{BECE9938-DC07-304E-BD3F-6D5F9AAA3D73}"/>
                </a:ext>
              </a:extLst>
            </p:cNvPr>
            <p:cNvSpPr txBox="1"/>
            <p:nvPr/>
          </p:nvSpPr>
          <p:spPr>
            <a:xfrm>
              <a:off x="20698488" y="5299406"/>
              <a:ext cx="558113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9" name="TextBox 702">
              <a:extLst>
                <a:ext uri="{FF2B5EF4-FFF2-40B4-BE49-F238E27FC236}">
                  <a16:creationId xmlns:a16="http://schemas.microsoft.com/office/drawing/2014/main" id="{2D9CE9CB-E97A-BA46-8296-EA67836B260F}"/>
                </a:ext>
              </a:extLst>
            </p:cNvPr>
            <p:cNvSpPr txBox="1"/>
            <p:nvPr/>
          </p:nvSpPr>
          <p:spPr>
            <a:xfrm>
              <a:off x="21492231" y="6496991"/>
              <a:ext cx="520906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Mt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0" name="TextBox 703">
              <a:extLst>
                <a:ext uri="{FF2B5EF4-FFF2-40B4-BE49-F238E27FC236}">
                  <a16:creationId xmlns:a16="http://schemas.microsoft.com/office/drawing/2014/main" id="{6D5C4F76-E1A7-274D-91C0-135E874B6136}"/>
                </a:ext>
              </a:extLst>
            </p:cNvPr>
            <p:cNvSpPr txBox="1"/>
            <p:nvPr/>
          </p:nvSpPr>
          <p:spPr>
            <a:xfrm>
              <a:off x="21313023" y="9028541"/>
              <a:ext cx="487113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TextBox 704">
              <a:extLst>
                <a:ext uri="{FF2B5EF4-FFF2-40B4-BE49-F238E27FC236}">
                  <a16:creationId xmlns:a16="http://schemas.microsoft.com/office/drawing/2014/main" id="{36E132C2-37BE-C840-BBE1-C4411555B918}"/>
                </a:ext>
              </a:extLst>
            </p:cNvPr>
            <p:cNvSpPr txBox="1"/>
            <p:nvPr/>
          </p:nvSpPr>
          <p:spPr>
            <a:xfrm>
              <a:off x="20712915" y="7642916"/>
              <a:ext cx="558113" cy="3987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</a:t>
              </a:r>
              <a:endPara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TextBox 705">
              <a:extLst>
                <a:ext uri="{FF2B5EF4-FFF2-40B4-BE49-F238E27FC236}">
                  <a16:creationId xmlns:a16="http://schemas.microsoft.com/office/drawing/2014/main" id="{2008E1D6-0E64-4B46-9801-C1D7EF19B5EA}"/>
                </a:ext>
              </a:extLst>
            </p:cNvPr>
            <p:cNvSpPr txBox="1"/>
            <p:nvPr/>
          </p:nvSpPr>
          <p:spPr>
            <a:xfrm>
              <a:off x="21590668" y="7244493"/>
              <a:ext cx="422472" cy="389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highlight>
                    <a:srgbClr val="FFFFFF"/>
                  </a:highlight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  <a:endParaRPr lang="en-US" sz="2400" dirty="0"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Triangle 65">
              <a:extLst>
                <a:ext uri="{FF2B5EF4-FFF2-40B4-BE49-F238E27FC236}">
                  <a16:creationId xmlns:a16="http://schemas.microsoft.com/office/drawing/2014/main" id="{1D943530-B1F1-0748-A4C1-C6A962E2DC8E}"/>
                </a:ext>
              </a:extLst>
            </p:cNvPr>
            <p:cNvSpPr/>
            <p:nvPr/>
          </p:nvSpPr>
          <p:spPr>
            <a:xfrm rot="13241208">
              <a:off x="21188129" y="5151472"/>
              <a:ext cx="153043" cy="400650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4" name="Triangle 65">
              <a:extLst>
                <a:ext uri="{FF2B5EF4-FFF2-40B4-BE49-F238E27FC236}">
                  <a16:creationId xmlns:a16="http://schemas.microsoft.com/office/drawing/2014/main" id="{D6058F86-727D-D445-A160-54D115BFF8F6}"/>
                </a:ext>
              </a:extLst>
            </p:cNvPr>
            <p:cNvSpPr/>
            <p:nvPr/>
          </p:nvSpPr>
          <p:spPr>
            <a:xfrm>
              <a:off x="20886939" y="9006113"/>
              <a:ext cx="153043" cy="400650"/>
            </a:xfrm>
            <a:custGeom>
              <a:avLst/>
              <a:gdLst>
                <a:gd name="connsiteX0" fmla="*/ 0 w 71053"/>
                <a:gd name="connsiteY0" fmla="*/ 176270 h 176270"/>
                <a:gd name="connsiteX1" fmla="*/ 35527 w 71053"/>
                <a:gd name="connsiteY1" fmla="*/ 0 h 176270"/>
                <a:gd name="connsiteX2" fmla="*/ 71053 w 71053"/>
                <a:gd name="connsiteY2" fmla="*/ 176270 h 176270"/>
                <a:gd name="connsiteX3" fmla="*/ 0 w 71053"/>
                <a:gd name="connsiteY3" fmla="*/ 176270 h 176270"/>
                <a:gd name="connsiteX0-1" fmla="*/ 0 w 96451"/>
                <a:gd name="connsiteY0-2" fmla="*/ 274695 h 274695"/>
                <a:gd name="connsiteX1-3" fmla="*/ 60925 w 96451"/>
                <a:gd name="connsiteY1-4" fmla="*/ 0 h 274695"/>
                <a:gd name="connsiteX2-5" fmla="*/ 96451 w 96451"/>
                <a:gd name="connsiteY2-6" fmla="*/ 176270 h 274695"/>
                <a:gd name="connsiteX3-7" fmla="*/ 0 w 96451"/>
                <a:gd name="connsiteY3-8" fmla="*/ 274695 h 274695"/>
                <a:gd name="connsiteX0-9" fmla="*/ 0 w 96451"/>
                <a:gd name="connsiteY0-10" fmla="*/ 274695 h 274695"/>
                <a:gd name="connsiteX1-11" fmla="*/ 60925 w 96451"/>
                <a:gd name="connsiteY1-12" fmla="*/ 0 h 274695"/>
                <a:gd name="connsiteX2-13" fmla="*/ 96451 w 96451"/>
                <a:gd name="connsiteY2-14" fmla="*/ 176270 h 274695"/>
                <a:gd name="connsiteX3-15" fmla="*/ 0 w 96451"/>
                <a:gd name="connsiteY3-16" fmla="*/ 274695 h 274695"/>
                <a:gd name="connsiteX0-17" fmla="*/ 0 w 134551"/>
                <a:gd name="connsiteY0-18" fmla="*/ 274695 h 296972"/>
                <a:gd name="connsiteX1-19" fmla="*/ 60925 w 134551"/>
                <a:gd name="connsiteY1-20" fmla="*/ 0 h 296972"/>
                <a:gd name="connsiteX2-21" fmla="*/ 134551 w 134551"/>
                <a:gd name="connsiteY2-22" fmla="*/ 290570 h 296972"/>
                <a:gd name="connsiteX3-23" fmla="*/ 0 w 134551"/>
                <a:gd name="connsiteY3-24" fmla="*/ 274695 h 296972"/>
                <a:gd name="connsiteX0-25" fmla="*/ 0 w 134551"/>
                <a:gd name="connsiteY0-26" fmla="*/ 274695 h 290570"/>
                <a:gd name="connsiteX1-27" fmla="*/ 60925 w 134551"/>
                <a:gd name="connsiteY1-28" fmla="*/ 0 h 290570"/>
                <a:gd name="connsiteX2-29" fmla="*/ 134551 w 134551"/>
                <a:gd name="connsiteY2-30" fmla="*/ 290570 h 290570"/>
                <a:gd name="connsiteX3-31" fmla="*/ 0 w 134551"/>
                <a:gd name="connsiteY3-32" fmla="*/ 274695 h 290570"/>
                <a:gd name="connsiteX0-33" fmla="*/ 0 w 140899"/>
                <a:gd name="connsiteY0-34" fmla="*/ 296920 h 296920"/>
                <a:gd name="connsiteX1-35" fmla="*/ 67273 w 140899"/>
                <a:gd name="connsiteY1-36" fmla="*/ 0 h 296920"/>
                <a:gd name="connsiteX2-37" fmla="*/ 140899 w 140899"/>
                <a:gd name="connsiteY2-38" fmla="*/ 290570 h 296920"/>
                <a:gd name="connsiteX3-39" fmla="*/ 0 w 140899"/>
                <a:gd name="connsiteY3-40" fmla="*/ 296920 h 296920"/>
                <a:gd name="connsiteX0-41" fmla="*/ 0 w 159952"/>
                <a:gd name="connsiteY0-42" fmla="*/ 296920 h 347720"/>
                <a:gd name="connsiteX1-43" fmla="*/ 67273 w 159952"/>
                <a:gd name="connsiteY1-44" fmla="*/ 0 h 347720"/>
                <a:gd name="connsiteX2-45" fmla="*/ 159952 w 159952"/>
                <a:gd name="connsiteY2-46" fmla="*/ 347720 h 347720"/>
                <a:gd name="connsiteX3-47" fmla="*/ 0 w 159952"/>
                <a:gd name="connsiteY3-48" fmla="*/ 296920 h 347720"/>
                <a:gd name="connsiteX0-49" fmla="*/ 0 w 191702"/>
                <a:gd name="connsiteY0-50" fmla="*/ 385820 h 385820"/>
                <a:gd name="connsiteX1-51" fmla="*/ 99023 w 191702"/>
                <a:gd name="connsiteY1-52" fmla="*/ 0 h 385820"/>
                <a:gd name="connsiteX2-53" fmla="*/ 191702 w 191702"/>
                <a:gd name="connsiteY2-54" fmla="*/ 347720 h 385820"/>
                <a:gd name="connsiteX3-55" fmla="*/ 0 w 191702"/>
                <a:gd name="connsiteY3-56" fmla="*/ 385820 h 385820"/>
                <a:gd name="connsiteX0-57" fmla="*/ 0 w 175827"/>
                <a:gd name="connsiteY0-58" fmla="*/ 363595 h 363595"/>
                <a:gd name="connsiteX1-59" fmla="*/ 83148 w 175827"/>
                <a:gd name="connsiteY1-60" fmla="*/ 0 h 363595"/>
                <a:gd name="connsiteX2-61" fmla="*/ 175827 w 175827"/>
                <a:gd name="connsiteY2-62" fmla="*/ 347720 h 363595"/>
                <a:gd name="connsiteX3-63" fmla="*/ 0 w 175827"/>
                <a:gd name="connsiteY3-64" fmla="*/ 363595 h 363595"/>
                <a:gd name="connsiteX0-65" fmla="*/ 0 w 175827"/>
                <a:gd name="connsiteY0-66" fmla="*/ 363595 h 363595"/>
                <a:gd name="connsiteX1-67" fmla="*/ 83148 w 175827"/>
                <a:gd name="connsiteY1-68" fmla="*/ 0 h 363595"/>
                <a:gd name="connsiteX2-69" fmla="*/ 175827 w 175827"/>
                <a:gd name="connsiteY2-70" fmla="*/ 347720 h 363595"/>
                <a:gd name="connsiteX3-71" fmla="*/ 0 w 175827"/>
                <a:gd name="connsiteY3-72" fmla="*/ 363595 h 363595"/>
                <a:gd name="connsiteX0-73" fmla="*/ 0 w 185352"/>
                <a:gd name="connsiteY0-74" fmla="*/ 363595 h 369945"/>
                <a:gd name="connsiteX1-75" fmla="*/ 83148 w 185352"/>
                <a:gd name="connsiteY1-76" fmla="*/ 0 h 369945"/>
                <a:gd name="connsiteX2-77" fmla="*/ 185352 w 185352"/>
                <a:gd name="connsiteY2-78" fmla="*/ 369945 h 369945"/>
                <a:gd name="connsiteX3-79" fmla="*/ 0 w 185352"/>
                <a:gd name="connsiteY3-80" fmla="*/ 363595 h 369945"/>
                <a:gd name="connsiteX0-81" fmla="*/ 0 w 185352"/>
                <a:gd name="connsiteY0-82" fmla="*/ 363595 h 369945"/>
                <a:gd name="connsiteX1-83" fmla="*/ 83148 w 185352"/>
                <a:gd name="connsiteY1-84" fmla="*/ 0 h 369945"/>
                <a:gd name="connsiteX2-85" fmla="*/ 185352 w 185352"/>
                <a:gd name="connsiteY2-86" fmla="*/ 369945 h 369945"/>
                <a:gd name="connsiteX3-87" fmla="*/ 0 w 185352"/>
                <a:gd name="connsiteY3-88" fmla="*/ 363595 h 369945"/>
                <a:gd name="connsiteX0-89" fmla="*/ 0 w 181458"/>
                <a:gd name="connsiteY0-90" fmla="*/ 375795 h 375795"/>
                <a:gd name="connsiteX1-91" fmla="*/ 79254 w 181458"/>
                <a:gd name="connsiteY1-92" fmla="*/ 0 h 375795"/>
                <a:gd name="connsiteX2-93" fmla="*/ 181458 w 181458"/>
                <a:gd name="connsiteY2-94" fmla="*/ 369945 h 375795"/>
                <a:gd name="connsiteX3-95" fmla="*/ 0 w 181458"/>
                <a:gd name="connsiteY3-96" fmla="*/ 375795 h 37579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81458" h="375795">
                  <a:moveTo>
                    <a:pt x="0" y="375795"/>
                  </a:moveTo>
                  <a:lnTo>
                    <a:pt x="79254" y="0"/>
                  </a:lnTo>
                  <a:lnTo>
                    <a:pt x="181458" y="369945"/>
                  </a:lnTo>
                  <a:cubicBezTo>
                    <a:pt x="98513" y="234478"/>
                    <a:pt x="102000" y="181062"/>
                    <a:pt x="0" y="375795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TextBox 560">
              <a:extLst>
                <a:ext uri="{FF2B5EF4-FFF2-40B4-BE49-F238E27FC236}">
                  <a16:creationId xmlns:a16="http://schemas.microsoft.com/office/drawing/2014/main" id="{4BEAE63E-7BE5-1949-B9E7-CB03BBC44A58}"/>
                </a:ext>
              </a:extLst>
            </p:cNvPr>
            <p:cNvSpPr txBox="1"/>
            <p:nvPr/>
          </p:nvSpPr>
          <p:spPr>
            <a:xfrm>
              <a:off x="21001665" y="8264853"/>
              <a:ext cx="467899" cy="596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  <a:endParaRPr lang="en-US" sz="4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6" name="Straight Connector 178">
              <a:extLst>
                <a:ext uri="{FF2B5EF4-FFF2-40B4-BE49-F238E27FC236}">
                  <a16:creationId xmlns:a16="http://schemas.microsoft.com/office/drawing/2014/main" id="{EEC4ABF2-0CBA-ED47-9C43-3B57B8689168}"/>
                </a:ext>
              </a:extLst>
            </p:cNvPr>
            <p:cNvCxnSpPr/>
            <p:nvPr/>
          </p:nvCxnSpPr>
          <p:spPr>
            <a:xfrm>
              <a:off x="21515598" y="10153278"/>
              <a:ext cx="38193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178">
              <a:extLst>
                <a:ext uri="{FF2B5EF4-FFF2-40B4-BE49-F238E27FC236}">
                  <a16:creationId xmlns:a16="http://schemas.microsoft.com/office/drawing/2014/main" id="{425AFC9E-1208-CD46-98BF-AB31711D7DCD}"/>
                </a:ext>
              </a:extLst>
            </p:cNvPr>
            <p:cNvCxnSpPr/>
            <p:nvPr/>
          </p:nvCxnSpPr>
          <p:spPr>
            <a:xfrm>
              <a:off x="21527645" y="7107600"/>
              <a:ext cx="381932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178">
              <a:extLst>
                <a:ext uri="{FF2B5EF4-FFF2-40B4-BE49-F238E27FC236}">
                  <a16:creationId xmlns:a16="http://schemas.microsoft.com/office/drawing/2014/main" id="{58CE4E91-CE4F-A44D-880E-6BBF6D60E783}"/>
                </a:ext>
              </a:extLst>
            </p:cNvPr>
            <p:cNvCxnSpPr/>
            <p:nvPr/>
          </p:nvCxnSpPr>
          <p:spPr>
            <a:xfrm>
              <a:off x="19747492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178">
              <a:extLst>
                <a:ext uri="{FF2B5EF4-FFF2-40B4-BE49-F238E27FC236}">
                  <a16:creationId xmlns:a16="http://schemas.microsoft.com/office/drawing/2014/main" id="{A10DE8C1-DC72-E240-95F8-9A8C27FA6334}"/>
                </a:ext>
              </a:extLst>
            </p:cNvPr>
            <p:cNvCxnSpPr/>
            <p:nvPr/>
          </p:nvCxnSpPr>
          <p:spPr>
            <a:xfrm>
              <a:off x="17662398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178">
              <a:extLst>
                <a:ext uri="{FF2B5EF4-FFF2-40B4-BE49-F238E27FC236}">
                  <a16:creationId xmlns:a16="http://schemas.microsoft.com/office/drawing/2014/main" id="{365398E2-8BD8-4942-A90B-7355C7E4232D}"/>
                </a:ext>
              </a:extLst>
            </p:cNvPr>
            <p:cNvCxnSpPr/>
            <p:nvPr/>
          </p:nvCxnSpPr>
          <p:spPr>
            <a:xfrm>
              <a:off x="16052919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178">
              <a:extLst>
                <a:ext uri="{FF2B5EF4-FFF2-40B4-BE49-F238E27FC236}">
                  <a16:creationId xmlns:a16="http://schemas.microsoft.com/office/drawing/2014/main" id="{A7A67D1F-375F-9747-8F2E-DA12C8AC335A}"/>
                </a:ext>
              </a:extLst>
            </p:cNvPr>
            <p:cNvCxnSpPr/>
            <p:nvPr/>
          </p:nvCxnSpPr>
          <p:spPr>
            <a:xfrm>
              <a:off x="14616787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178">
              <a:extLst>
                <a:ext uri="{FF2B5EF4-FFF2-40B4-BE49-F238E27FC236}">
                  <a16:creationId xmlns:a16="http://schemas.microsoft.com/office/drawing/2014/main" id="{178F8413-623D-BE4E-A841-3B223AD23AC0}"/>
                </a:ext>
              </a:extLst>
            </p:cNvPr>
            <p:cNvCxnSpPr/>
            <p:nvPr/>
          </p:nvCxnSpPr>
          <p:spPr>
            <a:xfrm>
              <a:off x="12407566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178">
              <a:extLst>
                <a:ext uri="{FF2B5EF4-FFF2-40B4-BE49-F238E27FC236}">
                  <a16:creationId xmlns:a16="http://schemas.microsoft.com/office/drawing/2014/main" id="{B22ED3D1-D1BD-AC42-9086-44B4C3F468D2}"/>
                </a:ext>
              </a:extLst>
            </p:cNvPr>
            <p:cNvCxnSpPr/>
            <p:nvPr/>
          </p:nvCxnSpPr>
          <p:spPr>
            <a:xfrm>
              <a:off x="10802638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178">
              <a:extLst>
                <a:ext uri="{FF2B5EF4-FFF2-40B4-BE49-F238E27FC236}">
                  <a16:creationId xmlns:a16="http://schemas.microsoft.com/office/drawing/2014/main" id="{A94A6AF4-5657-CB44-83F1-1C71A7B1F922}"/>
                </a:ext>
              </a:extLst>
            </p:cNvPr>
            <p:cNvCxnSpPr/>
            <p:nvPr/>
          </p:nvCxnSpPr>
          <p:spPr>
            <a:xfrm>
              <a:off x="7825472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178">
              <a:extLst>
                <a:ext uri="{FF2B5EF4-FFF2-40B4-BE49-F238E27FC236}">
                  <a16:creationId xmlns:a16="http://schemas.microsoft.com/office/drawing/2014/main" id="{722EE89B-B5A1-8E46-A441-F57F9BD7433C}"/>
                </a:ext>
              </a:extLst>
            </p:cNvPr>
            <p:cNvCxnSpPr/>
            <p:nvPr/>
          </p:nvCxnSpPr>
          <p:spPr>
            <a:xfrm>
              <a:off x="5053305" y="10153278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178">
              <a:extLst>
                <a:ext uri="{FF2B5EF4-FFF2-40B4-BE49-F238E27FC236}">
                  <a16:creationId xmlns:a16="http://schemas.microsoft.com/office/drawing/2014/main" id="{4BD024D7-5C01-7D42-BCAE-2E45B44BB23B}"/>
                </a:ext>
              </a:extLst>
            </p:cNvPr>
            <p:cNvCxnSpPr/>
            <p:nvPr/>
          </p:nvCxnSpPr>
          <p:spPr>
            <a:xfrm>
              <a:off x="2518339" y="10148716"/>
              <a:ext cx="45771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7" name="组合 336">
            <a:extLst>
              <a:ext uri="{FF2B5EF4-FFF2-40B4-BE49-F238E27FC236}">
                <a16:creationId xmlns:a16="http://schemas.microsoft.com/office/drawing/2014/main" id="{1033A4C2-1F71-AC48-905E-DAAD63F2C54B}"/>
              </a:ext>
            </a:extLst>
          </p:cNvPr>
          <p:cNvGrpSpPr/>
          <p:nvPr/>
        </p:nvGrpSpPr>
        <p:grpSpPr>
          <a:xfrm>
            <a:off x="493749" y="1228539"/>
            <a:ext cx="9490575" cy="9417941"/>
            <a:chOff x="16558657" y="3672383"/>
            <a:chExt cx="9490575" cy="9417941"/>
          </a:xfrm>
        </p:grpSpPr>
        <p:sp>
          <p:nvSpPr>
            <p:cNvPr id="338" name="TextBox 188">
              <a:extLst>
                <a:ext uri="{FF2B5EF4-FFF2-40B4-BE49-F238E27FC236}">
                  <a16:creationId xmlns:a16="http://schemas.microsoft.com/office/drawing/2014/main" id="{17A70A6E-2859-3B4D-B8EB-0BE6159E027A}"/>
                </a:ext>
              </a:extLst>
            </p:cNvPr>
            <p:cNvSpPr txBox="1"/>
            <p:nvPr/>
          </p:nvSpPr>
          <p:spPr>
            <a:xfrm>
              <a:off x="16558657" y="3719471"/>
              <a:ext cx="7887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</a:p>
          </p:txBody>
        </p:sp>
        <p:grpSp>
          <p:nvGrpSpPr>
            <p:cNvPr id="339" name="组合 338">
              <a:extLst>
                <a:ext uri="{FF2B5EF4-FFF2-40B4-BE49-F238E27FC236}">
                  <a16:creationId xmlns:a16="http://schemas.microsoft.com/office/drawing/2014/main" id="{EFF309DB-A3B5-194B-A4D3-1B8783271D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595965" y="3672383"/>
              <a:ext cx="9453267" cy="9417941"/>
              <a:chOff x="-151" y="15683"/>
              <a:chExt cx="17491" cy="17425"/>
            </a:xfrm>
          </p:grpSpPr>
          <p:cxnSp>
            <p:nvCxnSpPr>
              <p:cNvPr id="340" name="Straight Arrow Connector 14">
                <a:extLst>
                  <a:ext uri="{FF2B5EF4-FFF2-40B4-BE49-F238E27FC236}">
                    <a16:creationId xmlns:a16="http://schemas.microsoft.com/office/drawing/2014/main" id="{35DAD240-80E1-D64C-9DCA-5C7310066D37}"/>
                  </a:ext>
                </a:extLst>
              </p:cNvPr>
              <p:cNvCxnSpPr/>
              <p:nvPr/>
            </p:nvCxnSpPr>
            <p:spPr>
              <a:xfrm>
                <a:off x="1137" y="16724"/>
                <a:ext cx="15080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1" name="文本框 19">
                <a:extLst>
                  <a:ext uri="{FF2B5EF4-FFF2-40B4-BE49-F238E27FC236}">
                    <a16:creationId xmlns:a16="http://schemas.microsoft.com/office/drawing/2014/main" id="{92E9D063-5AF5-6C4B-9F1C-221929DAC7A6}"/>
                  </a:ext>
                </a:extLst>
              </p:cNvPr>
              <p:cNvSpPr txBox="1"/>
              <p:nvPr/>
            </p:nvSpPr>
            <p:spPr>
              <a:xfrm>
                <a:off x="12840" y="15683"/>
                <a:ext cx="3367" cy="1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Step 14</a:t>
                </a:r>
                <a:endParaRPr kumimoji="1" lang="zh-CN" altLang="en-US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2" name="文本框 19">
                <a:extLst>
                  <a:ext uri="{FF2B5EF4-FFF2-40B4-BE49-F238E27FC236}">
                    <a16:creationId xmlns:a16="http://schemas.microsoft.com/office/drawing/2014/main" id="{1709C979-2289-6D4B-9DF2-606080DAED5F}"/>
                  </a:ext>
                </a:extLst>
              </p:cNvPr>
              <p:cNvSpPr txBox="1"/>
              <p:nvPr/>
            </p:nvSpPr>
            <p:spPr>
              <a:xfrm>
                <a:off x="1134" y="15683"/>
                <a:ext cx="2692" cy="1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latin typeface="Arial" panose="020B0604020202020204" pitchFamily="34" charset="0"/>
                    <a:cs typeface="Arial" panose="020B0604020202020204" pitchFamily="34" charset="0"/>
                  </a:rPr>
                  <a:t>Step 9</a:t>
                </a:r>
                <a:endParaRPr kumimoji="1" lang="zh-CN" altLang="en-US" sz="3200" i="1" baseline="30000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343" name="组合 342">
                <a:extLst>
                  <a:ext uri="{FF2B5EF4-FFF2-40B4-BE49-F238E27FC236}">
                    <a16:creationId xmlns:a16="http://schemas.microsoft.com/office/drawing/2014/main" id="{20DDFF14-04A6-AC44-B26F-1EB4C9EF7992}"/>
                  </a:ext>
                </a:extLst>
              </p:cNvPr>
              <p:cNvGrpSpPr/>
              <p:nvPr/>
            </p:nvGrpSpPr>
            <p:grpSpPr>
              <a:xfrm>
                <a:off x="-151" y="16989"/>
                <a:ext cx="17491" cy="16119"/>
                <a:chOff x="-151" y="13825"/>
                <a:chExt cx="17491" cy="16119"/>
              </a:xfrm>
            </p:grpSpPr>
            <p:grpSp>
              <p:nvGrpSpPr>
                <p:cNvPr id="344" name="组合 343">
                  <a:extLst>
                    <a:ext uri="{FF2B5EF4-FFF2-40B4-BE49-F238E27FC236}">
                      <a16:creationId xmlns:a16="http://schemas.microsoft.com/office/drawing/2014/main" id="{A05E5978-921D-1749-9061-22FE58F19A1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34" y="18142"/>
                  <a:ext cx="3685" cy="3685"/>
                  <a:chOff x="19610" y="25905"/>
                  <a:chExt cx="3628" cy="3628"/>
                </a:xfrm>
              </p:grpSpPr>
              <p:pic>
                <p:nvPicPr>
                  <p:cNvPr id="398" name="Picture 165">
                    <a:extLst>
                      <a:ext uri="{FF2B5EF4-FFF2-40B4-BE49-F238E27FC236}">
                        <a16:creationId xmlns:a16="http://schemas.microsoft.com/office/drawing/2014/main" id="{188F0B9C-4903-BD48-B380-6BBC11EB13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8">
                    <a:extLst>
                      <a:ext uri="{BEBA8EAE-BF5A-486C-A8C5-ECC9F3942E4B}">
                        <a14:imgProps xmlns:a14="http://schemas.microsoft.com/office/drawing/2010/main">
                          <a14:imgLayer r:embed="rId49">
                            <a14:imgEffect>
                              <a14:brightnessContrast bright="30000"/>
                            </a14:imgEffect>
                          </a14:imgLayer>
                        </a14:imgProps>
                      </a:ext>
                    </a:extLst>
                  </a:blip>
                  <a:srcRect l="24021" t="21087" r="25156" b="28091"/>
                  <a:stretch>
                    <a:fillRect/>
                  </a:stretch>
                </p:blipFill>
                <p:spPr>
                  <a:xfrm>
                    <a:off x="19610" y="25905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99" name="Straight Arrow Connector 176">
                    <a:extLst>
                      <a:ext uri="{FF2B5EF4-FFF2-40B4-BE49-F238E27FC236}">
                        <a16:creationId xmlns:a16="http://schemas.microsoft.com/office/drawing/2014/main" id="{50A82A57-2FD8-E141-8268-0181C78DF35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1857" y="27485"/>
                    <a:ext cx="664" cy="1582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5" name="组合 344">
                  <a:extLst>
                    <a:ext uri="{FF2B5EF4-FFF2-40B4-BE49-F238E27FC236}">
                      <a16:creationId xmlns:a16="http://schemas.microsoft.com/office/drawing/2014/main" id="{D888B4F1-2B9F-5C49-9167-86B5158DAC30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34" y="21940"/>
                  <a:ext cx="3685" cy="3685"/>
                  <a:chOff x="23370" y="25905"/>
                  <a:chExt cx="3628" cy="3628"/>
                </a:xfrm>
              </p:grpSpPr>
              <p:pic>
                <p:nvPicPr>
                  <p:cNvPr id="396" name="Picture 166">
                    <a:extLst>
                      <a:ext uri="{FF2B5EF4-FFF2-40B4-BE49-F238E27FC236}">
                        <a16:creationId xmlns:a16="http://schemas.microsoft.com/office/drawing/2014/main" id="{1CBD82E5-132E-F749-BFAC-293DC120951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0">
                    <a:extLst>
                      <a:ext uri="{BEBA8EAE-BF5A-486C-A8C5-ECC9F3942E4B}">
                        <a14:imgProps xmlns:a14="http://schemas.microsoft.com/office/drawing/2010/main">
                          <a14:imgLayer r:embed="rId51">
                            <a14:imgEffect>
                              <a14:brightnessContrast bright="30000"/>
                            </a14:imgEffect>
                          </a14:imgLayer>
                        </a14:imgProps>
                      </a:ext>
                    </a:extLst>
                  </a:blip>
                  <a:srcRect l="23561" t="28009" r="25585" b="21138"/>
                  <a:stretch>
                    <a:fillRect/>
                  </a:stretch>
                </p:blipFill>
                <p:spPr>
                  <a:xfrm>
                    <a:off x="23370" y="25905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97" name="Straight Arrow Connector 177">
                    <a:extLst>
                      <a:ext uri="{FF2B5EF4-FFF2-40B4-BE49-F238E27FC236}">
                        <a16:creationId xmlns:a16="http://schemas.microsoft.com/office/drawing/2014/main" id="{1A130589-7709-8A44-AA6A-791FDE3FCA3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644" y="27539"/>
                    <a:ext cx="635" cy="1382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6" name="组合 345">
                  <a:extLst>
                    <a:ext uri="{FF2B5EF4-FFF2-40B4-BE49-F238E27FC236}">
                      <a16:creationId xmlns:a16="http://schemas.microsoft.com/office/drawing/2014/main" id="{BC244CF8-04CB-5F45-AD72-33102BD65D43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8731" y="21940"/>
                  <a:ext cx="3685" cy="3685"/>
                  <a:chOff x="23370" y="33426"/>
                  <a:chExt cx="3628" cy="3628"/>
                </a:xfrm>
              </p:grpSpPr>
              <p:pic>
                <p:nvPicPr>
                  <p:cNvPr id="394" name="Picture 32">
                    <a:extLst>
                      <a:ext uri="{FF2B5EF4-FFF2-40B4-BE49-F238E27FC236}">
                        <a16:creationId xmlns:a16="http://schemas.microsoft.com/office/drawing/2014/main" id="{3E191FA7-CC99-6149-81BD-90F1D25E04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2">
                    <a:extLst>
                      <a:ext uri="{BEBA8EAE-BF5A-486C-A8C5-ECC9F3942E4B}">
                        <a14:imgProps xmlns:a14="http://schemas.microsoft.com/office/drawing/2010/main">
                          <a14:imgLayer r:embed="rId53">
                            <a14:imgEffect>
                              <a14:brightnessContrast bright="10000"/>
                            </a14:imgEffect>
                          </a14:imgLayer>
                        </a14:imgProps>
                      </a:ext>
                    </a:extLst>
                  </a:blip>
                  <a:srcRect l="21362" t="20368" r="28372" b="29365"/>
                  <a:stretch>
                    <a:fillRect/>
                  </a:stretch>
                </p:blipFill>
                <p:spPr>
                  <a:xfrm flipH="1">
                    <a:off x="23370" y="33426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95" name="Straight Arrow Connector 178">
                    <a:extLst>
                      <a:ext uri="{FF2B5EF4-FFF2-40B4-BE49-F238E27FC236}">
                        <a16:creationId xmlns:a16="http://schemas.microsoft.com/office/drawing/2014/main" id="{AD22C74C-6CFE-0540-908D-76CDA48EDEC5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373" y="34634"/>
                    <a:ext cx="397" cy="1475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7" name="组合 346">
                  <a:extLst>
                    <a:ext uri="{FF2B5EF4-FFF2-40B4-BE49-F238E27FC236}">
                      <a16:creationId xmlns:a16="http://schemas.microsoft.com/office/drawing/2014/main" id="{7CA66A32-A573-8448-8FEF-85F253B484C2}"/>
                    </a:ext>
                  </a:extLst>
                </p:cNvPr>
                <p:cNvGrpSpPr/>
                <p:nvPr/>
              </p:nvGrpSpPr>
              <p:grpSpPr>
                <a:xfrm>
                  <a:off x="8731" y="18142"/>
                  <a:ext cx="3685" cy="3685"/>
                  <a:chOff x="19610" y="33426"/>
                  <a:chExt cx="3628" cy="3628"/>
                </a:xfrm>
              </p:grpSpPr>
              <p:pic>
                <p:nvPicPr>
                  <p:cNvPr id="392" name="Picture 163">
                    <a:extLst>
                      <a:ext uri="{FF2B5EF4-FFF2-40B4-BE49-F238E27FC236}">
                        <a16:creationId xmlns:a16="http://schemas.microsoft.com/office/drawing/2014/main" id="{26FCC64E-5D43-4A48-A7E7-B07E2BB30BF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4">
                    <a:extLst>
                      <a:ext uri="{BEBA8EAE-BF5A-486C-A8C5-ECC9F3942E4B}">
                        <a14:imgProps xmlns:a14="http://schemas.microsoft.com/office/drawing/2010/main">
                          <a14:imgLayer r:embed="rId55">
                            <a14:imgEffect>
                              <a14:brightnessContrast bright="10000"/>
                            </a14:imgEffect>
                          </a14:imgLayer>
                        </a14:imgProps>
                      </a:ext>
                    </a:extLst>
                  </a:blip>
                  <a:srcRect l="24606" t="23893" r="26974" b="27687"/>
                  <a:stretch>
                    <a:fillRect/>
                  </a:stretch>
                </p:blipFill>
                <p:spPr>
                  <a:xfrm>
                    <a:off x="19610" y="33426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93" name="Straight Arrow Connector 179">
                    <a:extLst>
                      <a:ext uri="{FF2B5EF4-FFF2-40B4-BE49-F238E27FC236}">
                        <a16:creationId xmlns:a16="http://schemas.microsoft.com/office/drawing/2014/main" id="{35109FB1-3B1A-1A4E-811C-3427AAA149A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1700" y="34897"/>
                    <a:ext cx="342" cy="1233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8" name="组合 347">
                  <a:extLst>
                    <a:ext uri="{FF2B5EF4-FFF2-40B4-BE49-F238E27FC236}">
                      <a16:creationId xmlns:a16="http://schemas.microsoft.com/office/drawing/2014/main" id="{65AE5483-8B10-E94E-BEAB-06E631535251}"/>
                    </a:ext>
                  </a:extLst>
                </p:cNvPr>
                <p:cNvGrpSpPr/>
                <p:nvPr/>
              </p:nvGrpSpPr>
              <p:grpSpPr>
                <a:xfrm>
                  <a:off x="12531" y="18141"/>
                  <a:ext cx="3685" cy="3685"/>
                  <a:chOff x="19608" y="37186"/>
                  <a:chExt cx="3630" cy="3628"/>
                </a:xfrm>
              </p:grpSpPr>
              <p:pic>
                <p:nvPicPr>
                  <p:cNvPr id="390" name="Picture 164">
                    <a:extLst>
                      <a:ext uri="{FF2B5EF4-FFF2-40B4-BE49-F238E27FC236}">
                        <a16:creationId xmlns:a16="http://schemas.microsoft.com/office/drawing/2014/main" id="{B5C454BA-97F9-D145-A858-EE5DC4F1446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6"/>
                  <a:srcRect l="21546" t="23192" r="27372" b="25752"/>
                  <a:stretch>
                    <a:fillRect/>
                  </a:stretch>
                </p:blipFill>
                <p:spPr>
                  <a:xfrm flipH="1">
                    <a:off x="19608" y="37186"/>
                    <a:ext cx="3630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91" name="Straight Arrow Connector 181">
                    <a:extLst>
                      <a:ext uri="{FF2B5EF4-FFF2-40B4-BE49-F238E27FC236}">
                        <a16:creationId xmlns:a16="http://schemas.microsoft.com/office/drawing/2014/main" id="{BD27A135-1ADF-BC41-8654-EFC1AB7D2689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1562" y="38615"/>
                    <a:ext cx="194" cy="756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9" name="TextBox 182">
                  <a:extLst>
                    <a:ext uri="{FF2B5EF4-FFF2-40B4-BE49-F238E27FC236}">
                      <a16:creationId xmlns:a16="http://schemas.microsoft.com/office/drawing/2014/main" id="{D12709F5-1A7F-4440-AFB8-CC6524986624}"/>
                    </a:ext>
                  </a:extLst>
                </p:cNvPr>
                <p:cNvSpPr txBox="1"/>
                <p:nvPr/>
              </p:nvSpPr>
              <p:spPr>
                <a:xfrm rot="5400000">
                  <a:off x="12223" y="21347"/>
                  <a:ext cx="9151" cy="10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3200" dirty="0">
                      <a:solidFill>
                        <a:srgbClr val="FF2F92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PNA</a:t>
                  </a:r>
                  <a:r>
                    <a:rPr kumimoji="1" lang="en-US" altLang="zh-CN" sz="3200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/</a:t>
                  </a:r>
                  <a:r>
                    <a:rPr kumimoji="1" lang="el-GR" altLang="zh-CN" sz="3200" dirty="0">
                      <a:solidFill>
                        <a:srgbClr val="00B05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α</a:t>
                  </a:r>
                  <a:r>
                    <a:rPr kumimoji="1" lang="en-US" altLang="zh-CN" sz="3200" dirty="0">
                      <a:solidFill>
                        <a:srgbClr val="00B05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-tubulin</a:t>
                  </a:r>
                  <a:r>
                    <a:rPr kumimoji="1" lang="en-US" altLang="zh-CN" sz="3200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/</a:t>
                  </a:r>
                  <a:r>
                    <a:rPr kumimoji="1" lang="en-US" altLang="zh-CN" sz="3200" dirty="0">
                      <a:solidFill>
                        <a:srgbClr val="0070C0"/>
                      </a:solidFill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Hoechst</a:t>
                  </a:r>
                </a:p>
              </p:txBody>
            </p:sp>
            <p:grpSp>
              <p:nvGrpSpPr>
                <p:cNvPr id="350" name="组合 349">
                  <a:extLst>
                    <a:ext uri="{FF2B5EF4-FFF2-40B4-BE49-F238E27FC236}">
                      <a16:creationId xmlns:a16="http://schemas.microsoft.com/office/drawing/2014/main" id="{83A7DBB7-27BE-1947-A459-FA7C34E5FFC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2531" y="21940"/>
                  <a:ext cx="3685" cy="3685"/>
                  <a:chOff x="23370" y="37186"/>
                  <a:chExt cx="3628" cy="3628"/>
                </a:xfrm>
              </p:grpSpPr>
              <p:pic>
                <p:nvPicPr>
                  <p:cNvPr id="387" name="Picture 34">
                    <a:extLst>
                      <a:ext uri="{FF2B5EF4-FFF2-40B4-BE49-F238E27FC236}">
                        <a16:creationId xmlns:a16="http://schemas.microsoft.com/office/drawing/2014/main" id="{5423F4AC-1E0B-614A-A869-A280F33732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7"/>
                  <a:srcRect l="21680" t="27753" r="24606" b="19416"/>
                  <a:stretch>
                    <a:fillRect/>
                  </a:stretch>
                </p:blipFill>
                <p:spPr>
                  <a:xfrm flipH="1">
                    <a:off x="23370" y="37186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88" name="Straight Arrow Connector 180">
                    <a:extLst>
                      <a:ext uri="{FF2B5EF4-FFF2-40B4-BE49-F238E27FC236}">
                        <a16:creationId xmlns:a16="http://schemas.microsoft.com/office/drawing/2014/main" id="{9C006E8A-2417-8346-8E03-A450E49E141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372" y="38501"/>
                    <a:ext cx="170" cy="1871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Straight Connector 159">
                    <a:extLst>
                      <a:ext uri="{FF2B5EF4-FFF2-40B4-BE49-F238E27FC236}">
                        <a16:creationId xmlns:a16="http://schemas.microsoft.com/office/drawing/2014/main" id="{4D158DE0-8F46-9543-9006-8A3E5E3156BC}"/>
                      </a:ext>
                    </a:extLst>
                  </p:cNvPr>
                  <p:cNvCxnSpPr/>
                  <p:nvPr/>
                </p:nvCxnSpPr>
                <p:spPr>
                  <a:xfrm>
                    <a:off x="25424" y="40548"/>
                    <a:ext cx="1291" cy="0"/>
                  </a:xfrm>
                  <a:prstGeom prst="line">
                    <a:avLst/>
                  </a:prstGeom>
                  <a:ln w="190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1" name="组合 350">
                  <a:extLst>
                    <a:ext uri="{FF2B5EF4-FFF2-40B4-BE49-F238E27FC236}">
                      <a16:creationId xmlns:a16="http://schemas.microsoft.com/office/drawing/2014/main" id="{991F0900-F4FD-8248-8EEB-68EA9D8F7452}"/>
                    </a:ext>
                  </a:extLst>
                </p:cNvPr>
                <p:cNvGrpSpPr/>
                <p:nvPr/>
              </p:nvGrpSpPr>
              <p:grpSpPr>
                <a:xfrm>
                  <a:off x="4934" y="18142"/>
                  <a:ext cx="3685" cy="3685"/>
                  <a:chOff x="19610" y="29665"/>
                  <a:chExt cx="3628" cy="3628"/>
                </a:xfrm>
              </p:grpSpPr>
              <p:pic>
                <p:nvPicPr>
                  <p:cNvPr id="385" name="Picture 76">
                    <a:extLst>
                      <a:ext uri="{FF2B5EF4-FFF2-40B4-BE49-F238E27FC236}">
                        <a16:creationId xmlns:a16="http://schemas.microsoft.com/office/drawing/2014/main" id="{42164581-7BAC-1749-A4F2-8F0CB86EB98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8">
                    <a:extLst>
                      <a:ext uri="{BEBA8EAE-BF5A-486C-A8C5-ECC9F3942E4B}">
                        <a14:imgProps xmlns:a14="http://schemas.microsoft.com/office/drawing/2010/main">
                          <a14:imgLayer r:embed="rId59">
                            <a14:imgEffect>
                              <a14:brightnessContrast bright="10000"/>
                            </a14:imgEffect>
                          </a14:imgLayer>
                        </a14:imgProps>
                      </a:ext>
                    </a:extLst>
                  </a:blip>
                  <a:srcRect l="23042" t="20489" r="27813" b="29758"/>
                  <a:stretch>
                    <a:fillRect/>
                  </a:stretch>
                </p:blipFill>
                <p:spPr>
                  <a:xfrm>
                    <a:off x="19610" y="29665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86" name="Straight Arrow Connector 176">
                    <a:extLst>
                      <a:ext uri="{FF2B5EF4-FFF2-40B4-BE49-F238E27FC236}">
                        <a16:creationId xmlns:a16="http://schemas.microsoft.com/office/drawing/2014/main" id="{73E512B1-74D4-C44A-AA44-9DB61AF12784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1677" y="31836"/>
                    <a:ext cx="409" cy="988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2" name="组合 351">
                  <a:extLst>
                    <a:ext uri="{FF2B5EF4-FFF2-40B4-BE49-F238E27FC236}">
                      <a16:creationId xmlns:a16="http://schemas.microsoft.com/office/drawing/2014/main" id="{05A0A06A-CD8F-764C-B903-7573270653B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932" y="21940"/>
                  <a:ext cx="3685" cy="3685"/>
                  <a:chOff x="23370" y="29665"/>
                  <a:chExt cx="3628" cy="3628"/>
                </a:xfrm>
              </p:grpSpPr>
              <p:pic>
                <p:nvPicPr>
                  <p:cNvPr id="383" name="Picture 77">
                    <a:extLst>
                      <a:ext uri="{FF2B5EF4-FFF2-40B4-BE49-F238E27FC236}">
                        <a16:creationId xmlns:a16="http://schemas.microsoft.com/office/drawing/2014/main" id="{FCC26A7F-9A0E-274A-B2A7-F022F11153D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0">
                    <a:extLst>
                      <a:ext uri="{BEBA8EAE-BF5A-486C-A8C5-ECC9F3942E4B}">
                        <a14:imgProps xmlns:a14="http://schemas.microsoft.com/office/drawing/2010/main">
                          <a14:imgLayer r:embed="rId61">
                            <a14:imgEffect>
                              <a14:brightnessContrast bright="10000"/>
                            </a14:imgEffect>
                          </a14:imgLayer>
                        </a14:imgProps>
                      </a:ext>
                    </a:extLst>
                  </a:blip>
                  <a:srcRect l="27893" t="25222" r="25002" b="27156"/>
                  <a:stretch>
                    <a:fillRect/>
                  </a:stretch>
                </p:blipFill>
                <p:spPr>
                  <a:xfrm flipH="1">
                    <a:off x="23370" y="29665"/>
                    <a:ext cx="3628" cy="3628"/>
                  </a:xfrm>
                  <a:prstGeom prst="rect">
                    <a:avLst/>
                  </a:prstGeom>
                </p:spPr>
              </p:pic>
              <p:cxnSp>
                <p:nvCxnSpPr>
                  <p:cNvPr id="384" name="Straight Arrow Connector 176">
                    <a:extLst>
                      <a:ext uri="{FF2B5EF4-FFF2-40B4-BE49-F238E27FC236}">
                        <a16:creationId xmlns:a16="http://schemas.microsoft.com/office/drawing/2014/main" id="{2DBE6E2A-BFBF-C941-90F1-485980AE4C7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5301" y="31294"/>
                    <a:ext cx="283" cy="1531"/>
                  </a:xfrm>
                  <a:prstGeom prst="straightConnector1">
                    <a:avLst/>
                  </a:prstGeom>
                  <a:ln w="19050">
                    <a:solidFill>
                      <a:schemeClr val="bg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3" name="组合 352">
                  <a:extLst>
                    <a:ext uri="{FF2B5EF4-FFF2-40B4-BE49-F238E27FC236}">
                      <a16:creationId xmlns:a16="http://schemas.microsoft.com/office/drawing/2014/main" id="{6C1D3DD8-863D-FF44-962F-C01D141EE9F2}"/>
                    </a:ext>
                  </a:extLst>
                </p:cNvPr>
                <p:cNvGrpSpPr/>
                <p:nvPr/>
              </p:nvGrpSpPr>
              <p:grpSpPr>
                <a:xfrm>
                  <a:off x="5501" y="14350"/>
                  <a:ext cx="2690" cy="3790"/>
                  <a:chOff x="27736" y="29784"/>
                  <a:chExt cx="2690" cy="3790"/>
                </a:xfrm>
              </p:grpSpPr>
              <p:pic>
                <p:nvPicPr>
                  <p:cNvPr id="381" name="Picture 31">
                    <a:extLst>
                      <a:ext uri="{FF2B5EF4-FFF2-40B4-BE49-F238E27FC236}">
                        <a16:creationId xmlns:a16="http://schemas.microsoft.com/office/drawing/2014/main" id="{6570AD94-6C11-134E-985F-D0F9D22A4D5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2"/>
                  <a:srcRect t="47584" r="73707"/>
                  <a:stretch>
                    <a:fillRect/>
                  </a:stretch>
                </p:blipFill>
                <p:spPr>
                  <a:xfrm>
                    <a:off x="27736" y="29784"/>
                    <a:ext cx="2691" cy="3791"/>
                  </a:xfrm>
                  <a:prstGeom prst="rect">
                    <a:avLst/>
                  </a:prstGeom>
                </p:spPr>
              </p:pic>
              <p:cxnSp>
                <p:nvCxnSpPr>
                  <p:cNvPr id="382" name="Straight Arrow Connector 177">
                    <a:extLst>
                      <a:ext uri="{FF2B5EF4-FFF2-40B4-BE49-F238E27FC236}">
                        <a16:creationId xmlns:a16="http://schemas.microsoft.com/office/drawing/2014/main" id="{E019136E-45B3-904D-8E10-DB7E9DC7CD1A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337" y="31272"/>
                    <a:ext cx="510" cy="1501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4" name="组合 353">
                  <a:extLst>
                    <a:ext uri="{FF2B5EF4-FFF2-40B4-BE49-F238E27FC236}">
                      <a16:creationId xmlns:a16="http://schemas.microsoft.com/office/drawing/2014/main" id="{40122163-1819-3542-8F55-120FA4FFDCCB}"/>
                    </a:ext>
                  </a:extLst>
                </p:cNvPr>
                <p:cNvGrpSpPr/>
                <p:nvPr/>
              </p:nvGrpSpPr>
              <p:grpSpPr>
                <a:xfrm>
                  <a:off x="5725" y="26022"/>
                  <a:ext cx="2100" cy="3614"/>
                  <a:chOff x="31902" y="29642"/>
                  <a:chExt cx="2100" cy="3614"/>
                </a:xfrm>
              </p:grpSpPr>
              <p:pic>
                <p:nvPicPr>
                  <p:cNvPr id="379" name="Picture 138">
                    <a:extLst>
                      <a:ext uri="{FF2B5EF4-FFF2-40B4-BE49-F238E27FC236}">
                        <a16:creationId xmlns:a16="http://schemas.microsoft.com/office/drawing/2014/main" id="{CAB79E78-E4BE-C540-B6A0-E0D9EF5AE1B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2"/>
                  <a:srcRect l="26264" t="48757" r="53217" b="1259"/>
                  <a:stretch>
                    <a:fillRect/>
                  </a:stretch>
                </p:blipFill>
                <p:spPr>
                  <a:xfrm>
                    <a:off x="31902" y="29642"/>
                    <a:ext cx="2100" cy="3615"/>
                  </a:xfrm>
                  <a:prstGeom prst="rect">
                    <a:avLst/>
                  </a:prstGeom>
                </p:spPr>
              </p:pic>
              <p:cxnSp>
                <p:nvCxnSpPr>
                  <p:cNvPr id="380" name="Straight Arrow Connector 177">
                    <a:extLst>
                      <a:ext uri="{FF2B5EF4-FFF2-40B4-BE49-F238E27FC236}">
                        <a16:creationId xmlns:a16="http://schemas.microsoft.com/office/drawing/2014/main" id="{60058ED2-9FBF-624C-B80E-E570EB13DE6D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3318" y="31086"/>
                    <a:ext cx="641" cy="2017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5" name="组合 354">
                  <a:extLst>
                    <a:ext uri="{FF2B5EF4-FFF2-40B4-BE49-F238E27FC236}">
                      <a16:creationId xmlns:a16="http://schemas.microsoft.com/office/drawing/2014/main" id="{1E002DA0-2FFE-6044-B8F6-C71E2280ECA4}"/>
                    </a:ext>
                  </a:extLst>
                </p:cNvPr>
                <p:cNvGrpSpPr/>
                <p:nvPr/>
              </p:nvGrpSpPr>
              <p:grpSpPr>
                <a:xfrm>
                  <a:off x="9218" y="14350"/>
                  <a:ext cx="2840" cy="3428"/>
                  <a:chOff x="27616" y="33677"/>
                  <a:chExt cx="2840" cy="3428"/>
                </a:xfrm>
              </p:grpSpPr>
              <p:pic>
                <p:nvPicPr>
                  <p:cNvPr id="377" name="Picture 133">
                    <a:extLst>
                      <a:ext uri="{FF2B5EF4-FFF2-40B4-BE49-F238E27FC236}">
                        <a16:creationId xmlns:a16="http://schemas.microsoft.com/office/drawing/2014/main" id="{0F422A7D-714F-CF41-9998-EE126917726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-714" t="4955" r="75351" b="51725"/>
                  <a:stretch>
                    <a:fillRect/>
                  </a:stretch>
                </p:blipFill>
                <p:spPr>
                  <a:xfrm>
                    <a:off x="27616" y="33677"/>
                    <a:ext cx="2840" cy="3428"/>
                  </a:xfrm>
                  <a:prstGeom prst="rect">
                    <a:avLst/>
                  </a:prstGeom>
                </p:spPr>
              </p:pic>
              <p:cxnSp>
                <p:nvCxnSpPr>
                  <p:cNvPr id="378" name="Straight Arrow Connector 177">
                    <a:extLst>
                      <a:ext uri="{FF2B5EF4-FFF2-40B4-BE49-F238E27FC236}">
                        <a16:creationId xmlns:a16="http://schemas.microsoft.com/office/drawing/2014/main" id="{0999A323-6A9C-7A4B-BA0B-E7E724503DBF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426" y="35251"/>
                    <a:ext cx="125" cy="982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6" name="组合 355">
                  <a:extLst>
                    <a:ext uri="{FF2B5EF4-FFF2-40B4-BE49-F238E27FC236}">
                      <a16:creationId xmlns:a16="http://schemas.microsoft.com/office/drawing/2014/main" id="{4C3D94EF-7EAC-E84A-AC78-BDFA6F341600}"/>
                    </a:ext>
                  </a:extLst>
                </p:cNvPr>
                <p:cNvGrpSpPr/>
                <p:nvPr/>
              </p:nvGrpSpPr>
              <p:grpSpPr>
                <a:xfrm>
                  <a:off x="13098" y="14209"/>
                  <a:ext cx="2586" cy="3442"/>
                  <a:chOff x="27905" y="37224"/>
                  <a:chExt cx="2586" cy="3442"/>
                </a:xfrm>
              </p:grpSpPr>
              <p:pic>
                <p:nvPicPr>
                  <p:cNvPr id="375" name="Picture 141">
                    <a:extLst>
                      <a:ext uri="{FF2B5EF4-FFF2-40B4-BE49-F238E27FC236}">
                        <a16:creationId xmlns:a16="http://schemas.microsoft.com/office/drawing/2014/main" id="{457A5E93-BDCF-B146-9BE5-887586258A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53907" t="4955" r="23097" b="51725"/>
                  <a:stretch>
                    <a:fillRect/>
                  </a:stretch>
                </p:blipFill>
                <p:spPr>
                  <a:xfrm>
                    <a:off x="27905" y="37224"/>
                    <a:ext cx="2587" cy="3443"/>
                  </a:xfrm>
                  <a:prstGeom prst="rect">
                    <a:avLst/>
                  </a:prstGeom>
                </p:spPr>
              </p:pic>
              <p:cxnSp>
                <p:nvCxnSpPr>
                  <p:cNvPr id="376" name="Straight Arrow Connector 177">
                    <a:extLst>
                      <a:ext uri="{FF2B5EF4-FFF2-40B4-BE49-F238E27FC236}">
                        <a16:creationId xmlns:a16="http://schemas.microsoft.com/office/drawing/2014/main" id="{19CE0107-91DE-C642-B8D0-CFB490F27668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593" y="38765"/>
                    <a:ext cx="28" cy="738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7" name="组合 356">
                  <a:extLst>
                    <a:ext uri="{FF2B5EF4-FFF2-40B4-BE49-F238E27FC236}">
                      <a16:creationId xmlns:a16="http://schemas.microsoft.com/office/drawing/2014/main" id="{25B63257-F334-D548-A5E1-B94AD62F38DE}"/>
                    </a:ext>
                  </a:extLst>
                </p:cNvPr>
                <p:cNvGrpSpPr/>
                <p:nvPr/>
              </p:nvGrpSpPr>
              <p:grpSpPr>
                <a:xfrm>
                  <a:off x="13552" y="25742"/>
                  <a:ext cx="1534" cy="4202"/>
                  <a:chOff x="32184" y="36664"/>
                  <a:chExt cx="1534" cy="4202"/>
                </a:xfrm>
              </p:grpSpPr>
              <p:pic>
                <p:nvPicPr>
                  <p:cNvPr id="373" name="Picture 143">
                    <a:extLst>
                      <a:ext uri="{FF2B5EF4-FFF2-40B4-BE49-F238E27FC236}">
                        <a16:creationId xmlns:a16="http://schemas.microsoft.com/office/drawing/2014/main" id="{3631B240-EC24-6149-823F-1130CFDB2B6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82708" t="-272" r="154" b="33865"/>
                  <a:stretch>
                    <a:fillRect/>
                  </a:stretch>
                </p:blipFill>
                <p:spPr>
                  <a:xfrm>
                    <a:off x="32184" y="36664"/>
                    <a:ext cx="1535" cy="4202"/>
                  </a:xfrm>
                  <a:prstGeom prst="rect">
                    <a:avLst/>
                  </a:prstGeom>
                </p:spPr>
              </p:pic>
              <p:cxnSp>
                <p:nvCxnSpPr>
                  <p:cNvPr id="374" name="Straight Arrow Connector 177">
                    <a:extLst>
                      <a:ext uri="{FF2B5EF4-FFF2-40B4-BE49-F238E27FC236}">
                        <a16:creationId xmlns:a16="http://schemas.microsoft.com/office/drawing/2014/main" id="{48D460CC-89A4-6D42-B0CB-6A15B2B4E5F4}"/>
                      </a:ext>
                    </a:extLst>
                  </p:cNvPr>
                  <p:cNvCxnSpPr/>
                  <p:nvPr/>
                </p:nvCxnSpPr>
                <p:spPr>
                  <a:xfrm>
                    <a:off x="33253" y="37812"/>
                    <a:ext cx="0" cy="2760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8" name="组合 357">
                  <a:extLst>
                    <a:ext uri="{FF2B5EF4-FFF2-40B4-BE49-F238E27FC236}">
                      <a16:creationId xmlns:a16="http://schemas.microsoft.com/office/drawing/2014/main" id="{A535D5A4-3D01-C346-963E-802C603D77DE}"/>
                    </a:ext>
                  </a:extLst>
                </p:cNvPr>
                <p:cNvGrpSpPr/>
                <p:nvPr/>
              </p:nvGrpSpPr>
              <p:grpSpPr>
                <a:xfrm>
                  <a:off x="1582" y="14478"/>
                  <a:ext cx="2406" cy="2904"/>
                  <a:chOff x="27608" y="26391"/>
                  <a:chExt cx="2406" cy="2904"/>
                </a:xfrm>
              </p:grpSpPr>
              <p:pic>
                <p:nvPicPr>
                  <p:cNvPr id="371" name="Picture 20">
                    <a:extLst>
                      <a:ext uri="{FF2B5EF4-FFF2-40B4-BE49-F238E27FC236}">
                        <a16:creationId xmlns:a16="http://schemas.microsoft.com/office/drawing/2014/main" id="{1559D630-3A1F-0545-B3D0-19AA06D0E2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51673" t="56680" r="22964"/>
                  <a:stretch>
                    <a:fillRect/>
                  </a:stretch>
                </p:blipFill>
                <p:spPr>
                  <a:xfrm>
                    <a:off x="27608" y="26391"/>
                    <a:ext cx="2407" cy="2905"/>
                  </a:xfrm>
                  <a:prstGeom prst="rect">
                    <a:avLst/>
                  </a:prstGeom>
                </p:spPr>
              </p:pic>
              <p:cxnSp>
                <p:nvCxnSpPr>
                  <p:cNvPr id="372" name="Straight Arrow Connector 177">
                    <a:extLst>
                      <a:ext uri="{FF2B5EF4-FFF2-40B4-BE49-F238E27FC236}">
                        <a16:creationId xmlns:a16="http://schemas.microsoft.com/office/drawing/2014/main" id="{920BF51A-71F2-FD4A-B1F2-FF2F6C4EF611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9438" y="27507"/>
                    <a:ext cx="528" cy="1517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9" name="组合 358">
                  <a:extLst>
                    <a:ext uri="{FF2B5EF4-FFF2-40B4-BE49-F238E27FC236}">
                      <a16:creationId xmlns:a16="http://schemas.microsoft.com/office/drawing/2014/main" id="{83F2D33F-BA9B-554B-A58B-B57C66589161}"/>
                    </a:ext>
                  </a:extLst>
                </p:cNvPr>
                <p:cNvGrpSpPr/>
                <p:nvPr/>
              </p:nvGrpSpPr>
              <p:grpSpPr>
                <a:xfrm>
                  <a:off x="9416" y="26287"/>
                  <a:ext cx="2444" cy="3098"/>
                  <a:chOff x="31797" y="33354"/>
                  <a:chExt cx="2444" cy="3098"/>
                </a:xfrm>
              </p:grpSpPr>
              <p:pic>
                <p:nvPicPr>
                  <p:cNvPr id="369" name="Picture 135">
                    <a:extLst>
                      <a:ext uri="{FF2B5EF4-FFF2-40B4-BE49-F238E27FC236}">
                        <a16:creationId xmlns:a16="http://schemas.microsoft.com/office/drawing/2014/main" id="{74B66154-FD20-ED44-B1BB-EF4DA6F0506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25011" t="3849" r="49626" b="50639"/>
                  <a:stretch>
                    <a:fillRect/>
                  </a:stretch>
                </p:blipFill>
                <p:spPr>
                  <a:xfrm>
                    <a:off x="31797" y="33354"/>
                    <a:ext cx="2444" cy="3099"/>
                  </a:xfrm>
                  <a:prstGeom prst="rect">
                    <a:avLst/>
                  </a:prstGeom>
                </p:spPr>
              </p:pic>
              <p:cxnSp>
                <p:nvCxnSpPr>
                  <p:cNvPr id="370" name="Straight Arrow Connector 177">
                    <a:extLst>
                      <a:ext uri="{FF2B5EF4-FFF2-40B4-BE49-F238E27FC236}">
                        <a16:creationId xmlns:a16="http://schemas.microsoft.com/office/drawing/2014/main" id="{68BAB235-B500-9B42-8539-E5B055ED362C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3210" y="34328"/>
                    <a:ext cx="33" cy="2041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0" name="Rectangle 102">
                  <a:extLst>
                    <a:ext uri="{FF2B5EF4-FFF2-40B4-BE49-F238E27FC236}">
                      <a16:creationId xmlns:a16="http://schemas.microsoft.com/office/drawing/2014/main" id="{08248F40-09B1-6C48-8711-B443E7D49EA6}"/>
                    </a:ext>
                  </a:extLst>
                </p:cNvPr>
                <p:cNvSpPr/>
                <p:nvPr/>
              </p:nvSpPr>
              <p:spPr>
                <a:xfrm>
                  <a:off x="1135" y="25739"/>
                  <a:ext cx="15083" cy="41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361" name="组合 360">
                  <a:extLst>
                    <a:ext uri="{FF2B5EF4-FFF2-40B4-BE49-F238E27FC236}">
                      <a16:creationId xmlns:a16="http://schemas.microsoft.com/office/drawing/2014/main" id="{71069C34-CCFD-1345-BEB9-AA746F80D6F4}"/>
                    </a:ext>
                  </a:extLst>
                </p:cNvPr>
                <p:cNvGrpSpPr/>
                <p:nvPr/>
              </p:nvGrpSpPr>
              <p:grpSpPr>
                <a:xfrm>
                  <a:off x="1711" y="26609"/>
                  <a:ext cx="2285" cy="2470"/>
                  <a:chOff x="31749" y="26676"/>
                  <a:chExt cx="2285" cy="2470"/>
                </a:xfrm>
              </p:grpSpPr>
              <p:pic>
                <p:nvPicPr>
                  <p:cNvPr id="367" name="Picture 126">
                    <a:extLst>
                      <a:ext uri="{FF2B5EF4-FFF2-40B4-BE49-F238E27FC236}">
                        <a16:creationId xmlns:a16="http://schemas.microsoft.com/office/drawing/2014/main" id="{689D5A58-3F09-DF47-A11F-C32D31F2620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3"/>
                  <a:srcRect l="78154" t="64163" r="64" b="389"/>
                  <a:stretch>
                    <a:fillRect/>
                  </a:stretch>
                </p:blipFill>
                <p:spPr>
                  <a:xfrm>
                    <a:off x="31749" y="26676"/>
                    <a:ext cx="2148" cy="2470"/>
                  </a:xfrm>
                  <a:prstGeom prst="rect">
                    <a:avLst/>
                  </a:prstGeom>
                </p:spPr>
              </p:pic>
              <p:cxnSp>
                <p:nvCxnSpPr>
                  <p:cNvPr id="368" name="Straight Arrow Connector 177">
                    <a:extLst>
                      <a:ext uri="{FF2B5EF4-FFF2-40B4-BE49-F238E27FC236}">
                        <a16:creationId xmlns:a16="http://schemas.microsoft.com/office/drawing/2014/main" id="{1D23D2CE-8159-334C-A09E-F965F5C4DF5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33506" y="27666"/>
                    <a:ext cx="528" cy="1385"/>
                  </a:xfrm>
                  <a:prstGeom prst="straightConnector1">
                    <a:avLst/>
                  </a:prstGeom>
                  <a:ln w="19050">
                    <a:solidFill>
                      <a:srgbClr val="FF0000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2" name="Rectangle 102">
                  <a:extLst>
                    <a:ext uri="{FF2B5EF4-FFF2-40B4-BE49-F238E27FC236}">
                      <a16:creationId xmlns:a16="http://schemas.microsoft.com/office/drawing/2014/main" id="{94C9AA5E-BF1C-2349-9BCC-3F7E0517452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135" y="13825"/>
                  <a:ext cx="15080" cy="4195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63" name="TextBox 194">
                  <a:extLst>
                    <a:ext uri="{FF2B5EF4-FFF2-40B4-BE49-F238E27FC236}">
                      <a16:creationId xmlns:a16="http://schemas.microsoft.com/office/drawing/2014/main" id="{E8907606-A6C1-6542-83BC-20B8E902A265}"/>
                    </a:ext>
                  </a:extLst>
                </p:cNvPr>
                <p:cNvSpPr txBox="1"/>
                <p:nvPr/>
              </p:nvSpPr>
              <p:spPr>
                <a:xfrm rot="16200000">
                  <a:off x="-1552" y="17370"/>
                  <a:ext cx="3884" cy="10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3200" i="1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Cep78</a:t>
                  </a:r>
                  <a:r>
                    <a:rPr kumimoji="1" lang="en-US" altLang="zh-CN" sz="3200" i="1" baseline="30000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+/-</a:t>
                  </a:r>
                </a:p>
              </p:txBody>
            </p:sp>
            <p:sp>
              <p:nvSpPr>
                <p:cNvPr id="364" name="TextBox 195">
                  <a:extLst>
                    <a:ext uri="{FF2B5EF4-FFF2-40B4-BE49-F238E27FC236}">
                      <a16:creationId xmlns:a16="http://schemas.microsoft.com/office/drawing/2014/main" id="{DD57DB03-395F-DF41-AF20-9CC966B68AAB}"/>
                    </a:ext>
                  </a:extLst>
                </p:cNvPr>
                <p:cNvSpPr txBox="1"/>
                <p:nvPr/>
              </p:nvSpPr>
              <p:spPr>
                <a:xfrm rot="16200000">
                  <a:off x="-1552" y="25441"/>
                  <a:ext cx="3884" cy="10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en-US" altLang="zh-CN" sz="3200" i="1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Cep78</a:t>
                  </a:r>
                  <a:r>
                    <a:rPr kumimoji="1" lang="en-US" altLang="zh-CN" sz="3200" i="1" baseline="30000" dirty="0">
                      <a:latin typeface="Arial" panose="020B0604020202020204" pitchFamily="34" charset="0"/>
                      <a:ea typeface="微软雅黑" panose="020B0503020204020204" charset="-122"/>
                      <a:cs typeface="Arial" panose="020B0604020202020204" pitchFamily="34" charset="0"/>
                    </a:rPr>
                    <a:t>-/-</a:t>
                  </a:r>
                </a:p>
              </p:txBody>
            </p:sp>
            <p:cxnSp>
              <p:nvCxnSpPr>
                <p:cNvPr id="365" name="Straight Connector 183">
                  <a:extLst>
                    <a:ext uri="{FF2B5EF4-FFF2-40B4-BE49-F238E27FC236}">
                      <a16:creationId xmlns:a16="http://schemas.microsoft.com/office/drawing/2014/main" id="{42181A9D-B872-BE4B-85F2-E2DE71354B8A}"/>
                    </a:ext>
                  </a:extLst>
                </p:cNvPr>
                <p:cNvCxnSpPr/>
                <p:nvPr/>
              </p:nvCxnSpPr>
              <p:spPr>
                <a:xfrm>
                  <a:off x="910" y="13832"/>
                  <a:ext cx="0" cy="7994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6" name="Straight Connector 183">
                  <a:extLst>
                    <a:ext uri="{FF2B5EF4-FFF2-40B4-BE49-F238E27FC236}">
                      <a16:creationId xmlns:a16="http://schemas.microsoft.com/office/drawing/2014/main" id="{7749C2A0-4F7A-1444-88E6-6B00674EEAC0}"/>
                    </a:ext>
                  </a:extLst>
                </p:cNvPr>
                <p:cNvCxnSpPr/>
                <p:nvPr/>
              </p:nvCxnSpPr>
              <p:spPr>
                <a:xfrm>
                  <a:off x="910" y="21940"/>
                  <a:ext cx="0" cy="7994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2518585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125</Words>
  <Application>Microsoft Macintosh PowerPoint</Application>
  <PresentationFormat>自定义</PresentationFormat>
  <Paragraphs>101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天喻 祝</dc:creator>
  <cp:lastModifiedBy>天喻 祝</cp:lastModifiedBy>
  <cp:revision>4</cp:revision>
  <dcterms:created xsi:type="dcterms:W3CDTF">2023-01-30T08:37:07Z</dcterms:created>
  <dcterms:modified xsi:type="dcterms:W3CDTF">2023-01-30T08:50:21Z</dcterms:modified>
</cp:coreProperties>
</file>